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64" r:id="rId8"/>
    <p:sldId id="263" r:id="rId9"/>
    <p:sldId id="279" r:id="rId10"/>
    <p:sldId id="271" r:id="rId11"/>
    <p:sldId id="270" r:id="rId12"/>
    <p:sldId id="272" r:id="rId13"/>
    <p:sldId id="269" r:id="rId14"/>
    <p:sldId id="273" r:id="rId15"/>
    <p:sldId id="268" r:id="rId16"/>
    <p:sldId id="274" r:id="rId17"/>
    <p:sldId id="275" r:id="rId18"/>
    <p:sldId id="276" r:id="rId19"/>
    <p:sldId id="277"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BD112C3-AE09-4F0E-8FB3-D276BAE0A791}" type="datetimeFigureOut">
              <a:rPr lang="es-ES" smtClean="0"/>
              <a:t>21/12/2017</a:t>
            </a:fld>
            <a:endParaRPr lang="es-ES"/>
          </a:p>
        </p:txBody>
      </p:sp>
      <p:sp>
        <p:nvSpPr>
          <p:cNvPr id="5" name="Footer Placeholder 4"/>
          <p:cNvSpPr>
            <a:spLocks noGrp="1"/>
          </p:cNvSpPr>
          <p:nvPr>
            <p:ph type="ftr" sz="quarter" idx="11"/>
          </p:nvPr>
        </p:nvSpPr>
        <p:spPr>
          <a:xfrm>
            <a:off x="1876424" y="5410201"/>
            <a:ext cx="5124886" cy="365125"/>
          </a:xfrm>
        </p:spPr>
        <p:txBody>
          <a:bodyPr/>
          <a:lstStyle/>
          <a:p>
            <a:endParaRPr lang="es-ES"/>
          </a:p>
        </p:txBody>
      </p:sp>
      <p:sp>
        <p:nvSpPr>
          <p:cNvPr id="6" name="Slide Number Placeholder 5"/>
          <p:cNvSpPr>
            <a:spLocks noGrp="1"/>
          </p:cNvSpPr>
          <p:nvPr>
            <p:ph type="sldNum" sz="quarter" idx="12"/>
          </p:nvPr>
        </p:nvSpPr>
        <p:spPr>
          <a:xfrm>
            <a:off x="9896911" y="5410199"/>
            <a:ext cx="771089" cy="365125"/>
          </a:xfrm>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162967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CBD112C3-AE09-4F0E-8FB3-D276BAE0A791}" type="datetimeFigureOut">
              <a:rPr lang="es-ES" smtClean="0"/>
              <a:t>21/12/2017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970398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CBD112C3-AE09-4F0E-8FB3-D276BAE0A791}" type="datetimeFigureOut">
              <a:rPr lang="es-ES" smtClean="0"/>
              <a:t>21/12/2017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2511987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CBD112C3-AE09-4F0E-8FB3-D276BAE0A791}" type="datetimeFigureOut">
              <a:rPr lang="es-ES" smtClean="0"/>
              <a:t>21/12/2017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FE15262-6ACE-4816-BD96-CA5BD714484E}" type="slidenum">
              <a:rPr lang="es-ES" smtClean="0"/>
              <a:t>‹Nº›</a:t>
            </a:fld>
            <a:endParaRPr lang="es-E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82232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CBD112C3-AE09-4F0E-8FB3-D276BAE0A791}" type="datetimeFigureOut">
              <a:rPr lang="es-ES" smtClean="0"/>
              <a:t>21/12/2017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675845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CBD112C3-AE09-4F0E-8FB3-D276BAE0A791}" type="datetimeFigureOut">
              <a:rPr lang="es-ES" smtClean="0"/>
              <a:t>21/12/2017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4193836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CBD112C3-AE09-4F0E-8FB3-D276BAE0A791}" type="datetimeFigureOut">
              <a:rPr lang="es-ES" smtClean="0"/>
              <a:t>21/12/2017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3812386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BD112C3-AE09-4F0E-8FB3-D276BAE0A791}" type="datetimeFigureOut">
              <a:rPr lang="es-ES" smtClean="0"/>
              <a:t>21/12/2017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2341090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BD112C3-AE09-4F0E-8FB3-D276BAE0A791}" type="datetimeFigureOut">
              <a:rPr lang="es-ES" smtClean="0"/>
              <a:t>21/12/2017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23098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BD112C3-AE09-4F0E-8FB3-D276BAE0A791}" type="datetimeFigureOut">
              <a:rPr lang="es-ES" smtClean="0"/>
              <a:t>21/12/2017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362897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BD112C3-AE09-4F0E-8FB3-D276BAE0A791}" type="datetimeFigureOut">
              <a:rPr lang="es-ES" smtClean="0"/>
              <a:t>21/12/2017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277640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BD112C3-AE09-4F0E-8FB3-D276BAE0A791}" type="datetimeFigureOut">
              <a:rPr lang="es-ES" smtClean="0"/>
              <a:t>21/12/2017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855317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BD112C3-AE09-4F0E-8FB3-D276BAE0A791}" type="datetimeFigureOut">
              <a:rPr lang="es-ES" smtClean="0"/>
              <a:t>21/12/2017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3444208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BD112C3-AE09-4F0E-8FB3-D276BAE0A791}" type="datetimeFigureOut">
              <a:rPr lang="es-ES" smtClean="0"/>
              <a:t>21/12/2017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3804146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D112C3-AE09-4F0E-8FB3-D276BAE0A791}" type="datetimeFigureOut">
              <a:rPr lang="es-ES" smtClean="0"/>
              <a:t>21/12/2017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110288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CBD112C3-AE09-4F0E-8FB3-D276BAE0A791}" type="datetimeFigureOut">
              <a:rPr lang="es-ES" smtClean="0"/>
              <a:t>21/12/2017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1850175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CBD112C3-AE09-4F0E-8FB3-D276BAE0A791}" type="datetimeFigureOut">
              <a:rPr lang="es-ES" smtClean="0"/>
              <a:t>21/12/2017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FE15262-6ACE-4816-BD96-CA5BD714484E}" type="slidenum">
              <a:rPr lang="es-ES" smtClean="0"/>
              <a:t>‹Nº›</a:t>
            </a:fld>
            <a:endParaRPr lang="es-ES"/>
          </a:p>
        </p:txBody>
      </p:sp>
    </p:spTree>
    <p:extLst>
      <p:ext uri="{BB962C8B-B14F-4D97-AF65-F5344CB8AC3E}">
        <p14:creationId xmlns:p14="http://schemas.microsoft.com/office/powerpoint/2010/main" val="806122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BD112C3-AE09-4F0E-8FB3-D276BAE0A791}" type="datetimeFigureOut">
              <a:rPr lang="es-ES" smtClean="0"/>
              <a:t>21/12/2017</a:t>
            </a:fld>
            <a:endParaRPr lang="es-E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E15262-6ACE-4816-BD96-CA5BD714484E}" type="slidenum">
              <a:rPr lang="es-ES" smtClean="0"/>
              <a:t>‹Nº›</a:t>
            </a:fld>
            <a:endParaRPr lang="es-ES"/>
          </a:p>
        </p:txBody>
      </p:sp>
    </p:spTree>
    <p:extLst>
      <p:ext uri="{BB962C8B-B14F-4D97-AF65-F5344CB8AC3E}">
        <p14:creationId xmlns:p14="http://schemas.microsoft.com/office/powerpoint/2010/main" val="4195212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96A8A5D-137F-4A8A-9811-F7A867F02E3F}"/>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6EA64E00-438F-4B4F-9366-7A7230A9A06A}"/>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59E6386A-8042-4EC7-A981-EFAC2ACB89D5}"/>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pic>
        <p:nvPicPr>
          <p:cNvPr id="1026" name="Picture 2" descr="Resultado de imagen de trabajadores informáticos">
            <a:extLst>
              <a:ext uri="{FF2B5EF4-FFF2-40B4-BE49-F238E27FC236}">
                <a16:creationId xmlns:a16="http://schemas.microsoft.com/office/drawing/2014/main" id="{5A85FDBC-3CE8-4D78-AFB0-8C0161BDD9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32" r="-1" b="-1"/>
          <a:stretch/>
        </p:blipFill>
        <p:spPr bwMode="auto">
          <a:xfrm>
            <a:off x="-55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C78E281-F596-4ECB-979A-89D89452AAD7}"/>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C20E68C0-5C9E-4DA6-83AD-0EC3179BB3E5}"/>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80C08ED9-C9F6-4168-816A-F5C5F3AF5AAE}"/>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0A83E4BF-890D-4E0A-A720-48088D42241C}"/>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996F9B33-C769-451E-9044-EA85C625CA9D}"/>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F91D6EA2-C024-4E53-A81E-A50907517BEC}"/>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233F8C4E-A946-462B-9703-971ABD45DCEC}"/>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06059614-A557-45C6-B625-488D41C394A9}"/>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26BCD22B-880F-40F8-88AC-CD92853487BD}"/>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52324B00-0190-4453-9F81-F0E9138009B5}"/>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33BE57C0-F93F-4C88-B489-0BFA90D01BBE}"/>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grpSp>
      <p:grpSp>
        <p:nvGrpSpPr>
          <p:cNvPr id="87" name="Group 86">
            <a:extLst>
              <a:ext uri="{FF2B5EF4-FFF2-40B4-BE49-F238E27FC236}">
                <a16:creationId xmlns:a16="http://schemas.microsoft.com/office/drawing/2014/main" id="{0FA686C7-6B08-416F-AEF3-C204079363A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88" name="Rectangle 5">
              <a:extLst>
                <a:ext uri="{FF2B5EF4-FFF2-40B4-BE49-F238E27FC236}">
                  <a16:creationId xmlns:a16="http://schemas.microsoft.com/office/drawing/2014/main" id="{2BBDDDB2-3938-4066-91BA-4907AF88266F}"/>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89" name="Freeform 6">
              <a:extLst>
                <a:ext uri="{FF2B5EF4-FFF2-40B4-BE49-F238E27FC236}">
                  <a16:creationId xmlns:a16="http://schemas.microsoft.com/office/drawing/2014/main" id="{D2125FCC-F305-4C4C-9CB1-14B83ADD7339}"/>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0" name="Freeform 7">
              <a:extLst>
                <a:ext uri="{FF2B5EF4-FFF2-40B4-BE49-F238E27FC236}">
                  <a16:creationId xmlns:a16="http://schemas.microsoft.com/office/drawing/2014/main" id="{96643530-0EE0-4AC8-8241-ED8E26ED83A9}"/>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1" name="Rectangle 8">
              <a:extLst>
                <a:ext uri="{FF2B5EF4-FFF2-40B4-BE49-F238E27FC236}">
                  <a16:creationId xmlns:a16="http://schemas.microsoft.com/office/drawing/2014/main" id="{A784F0C8-95D3-4D7D-8FA9-326D3DEA2660}"/>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92" name="Freeform 9">
              <a:extLst>
                <a:ext uri="{FF2B5EF4-FFF2-40B4-BE49-F238E27FC236}">
                  <a16:creationId xmlns:a16="http://schemas.microsoft.com/office/drawing/2014/main" id="{4D49008E-3A2F-4C2C-85EB-1D228F38E6EC}"/>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3" name="Freeform 10">
              <a:extLst>
                <a:ext uri="{FF2B5EF4-FFF2-40B4-BE49-F238E27FC236}">
                  <a16:creationId xmlns:a16="http://schemas.microsoft.com/office/drawing/2014/main" id="{B09CB0F8-91EE-4A04-91CD-9B9D390ED6C7}"/>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4" name="Freeform 11">
              <a:extLst>
                <a:ext uri="{FF2B5EF4-FFF2-40B4-BE49-F238E27FC236}">
                  <a16:creationId xmlns:a16="http://schemas.microsoft.com/office/drawing/2014/main" id="{954CB039-9A52-4C07-BDB1-747876D868A9}"/>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5" name="Freeform 12">
              <a:extLst>
                <a:ext uri="{FF2B5EF4-FFF2-40B4-BE49-F238E27FC236}">
                  <a16:creationId xmlns:a16="http://schemas.microsoft.com/office/drawing/2014/main" id="{AD9FE313-C425-42A8-92A9-82E74C40966C}"/>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6" name="Freeform 13">
              <a:extLst>
                <a:ext uri="{FF2B5EF4-FFF2-40B4-BE49-F238E27FC236}">
                  <a16:creationId xmlns:a16="http://schemas.microsoft.com/office/drawing/2014/main" id="{CD506FC5-3A23-48B7-9771-7B77E6DA0F45}"/>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7" name="Freeform 14">
              <a:extLst>
                <a:ext uri="{FF2B5EF4-FFF2-40B4-BE49-F238E27FC236}">
                  <a16:creationId xmlns:a16="http://schemas.microsoft.com/office/drawing/2014/main" id="{6FF54CDF-21B0-46AE-B402-234E62F9D3FA}"/>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8" name="Freeform 15">
              <a:extLst>
                <a:ext uri="{FF2B5EF4-FFF2-40B4-BE49-F238E27FC236}">
                  <a16:creationId xmlns:a16="http://schemas.microsoft.com/office/drawing/2014/main" id="{EE88784D-C24D-4FBD-AF34-85BA74966F49}"/>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9" name="Freeform 16">
              <a:extLst>
                <a:ext uri="{FF2B5EF4-FFF2-40B4-BE49-F238E27FC236}">
                  <a16:creationId xmlns:a16="http://schemas.microsoft.com/office/drawing/2014/main" id="{F524C128-9723-4A4D-BFB5-7EBD5B24FB96}"/>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0" name="Freeform 17">
              <a:extLst>
                <a:ext uri="{FF2B5EF4-FFF2-40B4-BE49-F238E27FC236}">
                  <a16:creationId xmlns:a16="http://schemas.microsoft.com/office/drawing/2014/main" id="{9C742EF7-4F82-4B4A-9693-4F794B6A50A5}"/>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1" name="Freeform 18">
              <a:extLst>
                <a:ext uri="{FF2B5EF4-FFF2-40B4-BE49-F238E27FC236}">
                  <a16:creationId xmlns:a16="http://schemas.microsoft.com/office/drawing/2014/main" id="{0265747A-2114-4F0F-81B6-618FD38958C4}"/>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2" name="Freeform 19">
              <a:extLst>
                <a:ext uri="{FF2B5EF4-FFF2-40B4-BE49-F238E27FC236}">
                  <a16:creationId xmlns:a16="http://schemas.microsoft.com/office/drawing/2014/main" id="{99E488E3-470E-4FC6-A3B0-141DF162D806}"/>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3" name="Freeform 20">
              <a:extLst>
                <a:ext uri="{FF2B5EF4-FFF2-40B4-BE49-F238E27FC236}">
                  <a16:creationId xmlns:a16="http://schemas.microsoft.com/office/drawing/2014/main" id="{612B7DC5-03F3-4B7B-9520-D66144F168DF}"/>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4" name="Freeform 21">
              <a:extLst>
                <a:ext uri="{FF2B5EF4-FFF2-40B4-BE49-F238E27FC236}">
                  <a16:creationId xmlns:a16="http://schemas.microsoft.com/office/drawing/2014/main" id="{B2355AA2-DB69-485A-B600-E3DF02F2DFF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5" name="Freeform 22">
              <a:extLst>
                <a:ext uri="{FF2B5EF4-FFF2-40B4-BE49-F238E27FC236}">
                  <a16:creationId xmlns:a16="http://schemas.microsoft.com/office/drawing/2014/main" id="{4DC3AC80-2B15-428E-8B1E-53312C6663AE}"/>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6" name="Freeform 23">
              <a:extLst>
                <a:ext uri="{FF2B5EF4-FFF2-40B4-BE49-F238E27FC236}">
                  <a16:creationId xmlns:a16="http://schemas.microsoft.com/office/drawing/2014/main" id="{C48F81D6-640C-4483-9773-8C7BFF461DC9}"/>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7" name="Freeform 24">
              <a:extLst>
                <a:ext uri="{FF2B5EF4-FFF2-40B4-BE49-F238E27FC236}">
                  <a16:creationId xmlns:a16="http://schemas.microsoft.com/office/drawing/2014/main" id="{C7AA2EE3-7411-4DCB-B79E-0C5C95D7C7D7}"/>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8" name="Freeform 25">
              <a:extLst>
                <a:ext uri="{FF2B5EF4-FFF2-40B4-BE49-F238E27FC236}">
                  <a16:creationId xmlns:a16="http://schemas.microsoft.com/office/drawing/2014/main" id="{8B84BFA3-B122-4CA5-8C28-79134C9752E2}"/>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9" name="Freeform 26">
              <a:extLst>
                <a:ext uri="{FF2B5EF4-FFF2-40B4-BE49-F238E27FC236}">
                  <a16:creationId xmlns:a16="http://schemas.microsoft.com/office/drawing/2014/main" id="{A7C22B06-B32B-46EB-9428-B7CA7DA1F802}"/>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0" name="Freeform 27">
              <a:extLst>
                <a:ext uri="{FF2B5EF4-FFF2-40B4-BE49-F238E27FC236}">
                  <a16:creationId xmlns:a16="http://schemas.microsoft.com/office/drawing/2014/main" id="{1AE1D740-5AF4-4B8F-B533-C8CD4E56EC23}"/>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1" name="Freeform 28">
              <a:extLst>
                <a:ext uri="{FF2B5EF4-FFF2-40B4-BE49-F238E27FC236}">
                  <a16:creationId xmlns:a16="http://schemas.microsoft.com/office/drawing/2014/main" id="{555B0792-99B8-4014-AC84-7B39D21294C4}"/>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2" name="Freeform 29">
              <a:extLst>
                <a:ext uri="{FF2B5EF4-FFF2-40B4-BE49-F238E27FC236}">
                  <a16:creationId xmlns:a16="http://schemas.microsoft.com/office/drawing/2014/main" id="{395B90B6-A4DE-4EEF-B53E-395E8D4AF3B5}"/>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3" name="Freeform 30">
              <a:extLst>
                <a:ext uri="{FF2B5EF4-FFF2-40B4-BE49-F238E27FC236}">
                  <a16:creationId xmlns:a16="http://schemas.microsoft.com/office/drawing/2014/main" id="{A0117576-A27F-4175-BD9D-EE15C96D9848}"/>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4" name="Freeform 31">
              <a:extLst>
                <a:ext uri="{FF2B5EF4-FFF2-40B4-BE49-F238E27FC236}">
                  <a16:creationId xmlns:a16="http://schemas.microsoft.com/office/drawing/2014/main" id="{93C8332E-93D3-4919-A977-06EC765564B5}"/>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5" name="Freeform 32">
              <a:extLst>
                <a:ext uri="{FF2B5EF4-FFF2-40B4-BE49-F238E27FC236}">
                  <a16:creationId xmlns:a16="http://schemas.microsoft.com/office/drawing/2014/main" id="{B086AC0E-8130-47AC-A510-5285FAE65962}"/>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6" name="Rectangle 33">
              <a:extLst>
                <a:ext uri="{FF2B5EF4-FFF2-40B4-BE49-F238E27FC236}">
                  <a16:creationId xmlns:a16="http://schemas.microsoft.com/office/drawing/2014/main" id="{DF1BC1DF-8089-49D8-9535-EAB0D7C9A4C5}"/>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17" name="Freeform 34">
              <a:extLst>
                <a:ext uri="{FF2B5EF4-FFF2-40B4-BE49-F238E27FC236}">
                  <a16:creationId xmlns:a16="http://schemas.microsoft.com/office/drawing/2014/main" id="{97388BAE-DCB9-4B88-9CDE-6FA3304D3A25}"/>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8" name="Freeform 35">
              <a:extLst>
                <a:ext uri="{FF2B5EF4-FFF2-40B4-BE49-F238E27FC236}">
                  <a16:creationId xmlns:a16="http://schemas.microsoft.com/office/drawing/2014/main" id="{7E059A96-E5FE-4EE1-9C6D-3AB208BF67AE}"/>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9" name="Freeform 36">
              <a:extLst>
                <a:ext uri="{FF2B5EF4-FFF2-40B4-BE49-F238E27FC236}">
                  <a16:creationId xmlns:a16="http://schemas.microsoft.com/office/drawing/2014/main" id="{CD6A3DCE-FBEE-41E7-A0EC-CA23A1DF3C67}"/>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0" name="Freeform 37">
              <a:extLst>
                <a:ext uri="{FF2B5EF4-FFF2-40B4-BE49-F238E27FC236}">
                  <a16:creationId xmlns:a16="http://schemas.microsoft.com/office/drawing/2014/main" id="{52966C83-B07E-463F-B982-F3E074D9D16B}"/>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1" name="Freeform 38">
              <a:extLst>
                <a:ext uri="{FF2B5EF4-FFF2-40B4-BE49-F238E27FC236}">
                  <a16:creationId xmlns:a16="http://schemas.microsoft.com/office/drawing/2014/main" id="{0F475B53-6578-4C68-AC7C-3BE28EA6ADAE}"/>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2" name="Freeform 39">
              <a:extLst>
                <a:ext uri="{FF2B5EF4-FFF2-40B4-BE49-F238E27FC236}">
                  <a16:creationId xmlns:a16="http://schemas.microsoft.com/office/drawing/2014/main" id="{8475C02B-D024-4E20-9EF3-2A7E9674077A}"/>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3" name="Freeform 40">
              <a:extLst>
                <a:ext uri="{FF2B5EF4-FFF2-40B4-BE49-F238E27FC236}">
                  <a16:creationId xmlns:a16="http://schemas.microsoft.com/office/drawing/2014/main" id="{1F5EF5DC-7372-4549-B0A6-800F1940683E}"/>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4" name="Freeform 41">
              <a:extLst>
                <a:ext uri="{FF2B5EF4-FFF2-40B4-BE49-F238E27FC236}">
                  <a16:creationId xmlns:a16="http://schemas.microsoft.com/office/drawing/2014/main" id="{8B908D96-CCB2-426B-862C-2BDB2AF717C4}"/>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5" name="Freeform 42">
              <a:extLst>
                <a:ext uri="{FF2B5EF4-FFF2-40B4-BE49-F238E27FC236}">
                  <a16:creationId xmlns:a16="http://schemas.microsoft.com/office/drawing/2014/main" id="{26752E6D-E46B-4DA2-B280-5C696EF4FD1E}"/>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6" name="Freeform 43">
              <a:extLst>
                <a:ext uri="{FF2B5EF4-FFF2-40B4-BE49-F238E27FC236}">
                  <a16:creationId xmlns:a16="http://schemas.microsoft.com/office/drawing/2014/main" id="{011E7A27-73CF-4E1E-8AE2-B88B96F3B3FA}"/>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7" name="Freeform 44">
              <a:extLst>
                <a:ext uri="{FF2B5EF4-FFF2-40B4-BE49-F238E27FC236}">
                  <a16:creationId xmlns:a16="http://schemas.microsoft.com/office/drawing/2014/main" id="{1DBE1EE2-4667-4A45-80F7-217D3B6FA7DA}"/>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8" name="Rectangle 45">
              <a:extLst>
                <a:ext uri="{FF2B5EF4-FFF2-40B4-BE49-F238E27FC236}">
                  <a16:creationId xmlns:a16="http://schemas.microsoft.com/office/drawing/2014/main" id="{A48239BC-3712-4110-AE92-4AC892603DE7}"/>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29" name="Freeform 46">
              <a:extLst>
                <a:ext uri="{FF2B5EF4-FFF2-40B4-BE49-F238E27FC236}">
                  <a16:creationId xmlns:a16="http://schemas.microsoft.com/office/drawing/2014/main" id="{14B6D739-1C93-4350-BC14-ED88C6341B83}"/>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30" name="Freeform 47">
              <a:extLst>
                <a:ext uri="{FF2B5EF4-FFF2-40B4-BE49-F238E27FC236}">
                  <a16:creationId xmlns:a16="http://schemas.microsoft.com/office/drawing/2014/main" id="{2F73DF89-CB95-4798-90CA-B7A1DF2D3677}"/>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31" name="Freeform 48">
              <a:extLst>
                <a:ext uri="{FF2B5EF4-FFF2-40B4-BE49-F238E27FC236}">
                  <a16:creationId xmlns:a16="http://schemas.microsoft.com/office/drawing/2014/main" id="{1DA7D977-8D60-47B5-8071-30A6FA0C90FE}"/>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32" name="Freeform 49">
              <a:extLst>
                <a:ext uri="{FF2B5EF4-FFF2-40B4-BE49-F238E27FC236}">
                  <a16:creationId xmlns:a16="http://schemas.microsoft.com/office/drawing/2014/main" id="{4A241594-4FC5-4570-94B2-724F248A6B1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33" name="Freeform 50">
              <a:extLst>
                <a:ext uri="{FF2B5EF4-FFF2-40B4-BE49-F238E27FC236}">
                  <a16:creationId xmlns:a16="http://schemas.microsoft.com/office/drawing/2014/main" id="{9D31F634-1A34-473E-A0FA-D06EB57D9765}"/>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34" name="Freeform 51">
              <a:extLst>
                <a:ext uri="{FF2B5EF4-FFF2-40B4-BE49-F238E27FC236}">
                  <a16:creationId xmlns:a16="http://schemas.microsoft.com/office/drawing/2014/main" id="{CE20C679-7385-48FF-BBE5-5BA7C0E7002B}"/>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35" name="Freeform 52">
              <a:extLst>
                <a:ext uri="{FF2B5EF4-FFF2-40B4-BE49-F238E27FC236}">
                  <a16:creationId xmlns:a16="http://schemas.microsoft.com/office/drawing/2014/main" id="{ADF9CA3B-265F-4927-BA79-0A676AF3F5CF}"/>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36" name="Freeform 53">
              <a:extLst>
                <a:ext uri="{FF2B5EF4-FFF2-40B4-BE49-F238E27FC236}">
                  <a16:creationId xmlns:a16="http://schemas.microsoft.com/office/drawing/2014/main" id="{B138D01D-340C-4DB0-A0E1-D54B9319D5FC}"/>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37" name="Freeform 54">
              <a:extLst>
                <a:ext uri="{FF2B5EF4-FFF2-40B4-BE49-F238E27FC236}">
                  <a16:creationId xmlns:a16="http://schemas.microsoft.com/office/drawing/2014/main" id="{B56918B0-069B-4C98-995E-4D6B0B1765CF}"/>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38" name="Freeform 55">
              <a:extLst>
                <a:ext uri="{FF2B5EF4-FFF2-40B4-BE49-F238E27FC236}">
                  <a16:creationId xmlns:a16="http://schemas.microsoft.com/office/drawing/2014/main" id="{2BD45940-09B7-4CD3-90E7-0EA2CF6A03B0}"/>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39" name="Freeform 56">
              <a:extLst>
                <a:ext uri="{FF2B5EF4-FFF2-40B4-BE49-F238E27FC236}">
                  <a16:creationId xmlns:a16="http://schemas.microsoft.com/office/drawing/2014/main" id="{347A8664-7179-419E-A26E-8250762910A6}"/>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40" name="Freeform 57">
              <a:extLst>
                <a:ext uri="{FF2B5EF4-FFF2-40B4-BE49-F238E27FC236}">
                  <a16:creationId xmlns:a16="http://schemas.microsoft.com/office/drawing/2014/main" id="{B7350394-4D50-4E2E-8AF2-F4A52E734D1E}"/>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41" name="Freeform 58">
              <a:extLst>
                <a:ext uri="{FF2B5EF4-FFF2-40B4-BE49-F238E27FC236}">
                  <a16:creationId xmlns:a16="http://schemas.microsoft.com/office/drawing/2014/main" id="{6B464294-4049-4542-A83E-22B8CC633166}"/>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84C62EDA-9501-48B1-AF0D-0DB35B94931E}"/>
              </a:ext>
            </a:extLst>
          </p:cNvPr>
          <p:cNvSpPr>
            <a:spLocks noGrp="1"/>
          </p:cNvSpPr>
          <p:nvPr>
            <p:ph type="ctrTitle"/>
          </p:nvPr>
        </p:nvSpPr>
        <p:spPr>
          <a:xfrm>
            <a:off x="7914894" y="1122363"/>
            <a:ext cx="3156229" cy="2387600"/>
          </a:xfrm>
        </p:spPr>
        <p:txBody>
          <a:bodyPr>
            <a:normAutofit/>
          </a:bodyPr>
          <a:lstStyle/>
          <a:p>
            <a:r>
              <a:rPr lang="es-ES" sz="3700" dirty="0"/>
              <a:t>Presentación grupo G2.1.7</a:t>
            </a:r>
          </a:p>
        </p:txBody>
      </p:sp>
    </p:spTree>
    <p:extLst>
      <p:ext uri="{BB962C8B-B14F-4D97-AF65-F5344CB8AC3E}">
        <p14:creationId xmlns:p14="http://schemas.microsoft.com/office/powerpoint/2010/main" val="4221886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986F5E-6FBA-4325-B727-A3980BF42444}"/>
              </a:ext>
            </a:extLst>
          </p:cNvPr>
          <p:cNvSpPr>
            <a:spLocks noGrp="1"/>
          </p:cNvSpPr>
          <p:nvPr>
            <p:ph type="title"/>
          </p:nvPr>
        </p:nvSpPr>
        <p:spPr>
          <a:xfrm>
            <a:off x="1155061" y="1205372"/>
            <a:ext cx="9905998" cy="1478570"/>
          </a:xfrm>
        </p:spPr>
        <p:txBody>
          <a:bodyPr>
            <a:normAutofit/>
          </a:bodyPr>
          <a:lstStyle/>
          <a:p>
            <a:pPr algn="ctr"/>
            <a:r>
              <a:rPr lang="en-US" sz="4400" dirty="0" err="1"/>
              <a:t>Aspectos</a:t>
            </a:r>
            <a:r>
              <a:rPr lang="en-US" sz="4400" dirty="0"/>
              <a:t> que no </a:t>
            </a:r>
            <a:r>
              <a:rPr lang="en-US" sz="4400" dirty="0" err="1"/>
              <a:t>han</a:t>
            </a:r>
            <a:r>
              <a:rPr lang="en-US" sz="4400" dirty="0"/>
              <a:t> </a:t>
            </a:r>
            <a:r>
              <a:rPr lang="en-US" sz="4400" dirty="0" err="1"/>
              <a:t>ido</a:t>
            </a:r>
            <a:r>
              <a:rPr lang="en-US" sz="4400" dirty="0"/>
              <a:t> </a:t>
            </a:r>
            <a:r>
              <a:rPr lang="en-US" sz="4400" dirty="0" err="1"/>
              <a:t>bien</a:t>
            </a:r>
            <a:r>
              <a:rPr lang="en-US" sz="4400" dirty="0"/>
              <a:t> </a:t>
            </a:r>
            <a:r>
              <a:rPr lang="en-US" sz="4400" dirty="0" err="1"/>
              <a:t>en</a:t>
            </a:r>
            <a:r>
              <a:rPr lang="en-US" sz="4400" dirty="0"/>
              <a:t> </a:t>
            </a:r>
            <a:r>
              <a:rPr lang="en-US" sz="4400" dirty="0" err="1"/>
              <a:t>nuestro</a:t>
            </a:r>
            <a:r>
              <a:rPr lang="en-US" sz="4400" dirty="0"/>
              <a:t> </a:t>
            </a:r>
            <a:r>
              <a:rPr lang="en-US" sz="4400" dirty="0" err="1"/>
              <a:t>grupo</a:t>
            </a:r>
            <a:endParaRPr lang="es-ES" sz="4400" dirty="0"/>
          </a:p>
        </p:txBody>
      </p:sp>
      <p:pic>
        <p:nvPicPr>
          <p:cNvPr id="3" name="Picture 2" descr="Resultado de imagen de pulgar hacia abajo">
            <a:extLst>
              <a:ext uri="{FF2B5EF4-FFF2-40B4-BE49-F238E27FC236}">
                <a16:creationId xmlns:a16="http://schemas.microsoft.com/office/drawing/2014/main" id="{3007E61A-4DE7-4059-BAA4-FBAF920C42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 r="-1" b="-1"/>
          <a:stretch/>
        </p:blipFill>
        <p:spPr bwMode="auto">
          <a:xfrm>
            <a:off x="4654022" y="2866006"/>
            <a:ext cx="2908075" cy="2953888"/>
          </a:xfrm>
          <a:prstGeom prst="round2DiagRect">
            <a:avLst>
              <a:gd name="adj1" fmla="val 5608"/>
              <a:gd name="adj2" fmla="val 14121"/>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60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9FACE42-44B0-4185-8ED4-9043A78C860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A838DBA2-246D-4087-AE0A-6EA2B4B65AF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B4406F95-9579-494D-BE1E-A012A7F4CB34}"/>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4C8D671A-5C73-44CA-B6D0-7F3BC195BA67}"/>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F0DB3AC8-B5AD-4004-B0B9-74B58BECA0CC}"/>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F3B2C8F3-E236-45B2-B2E1-8460F8FD6DDB}"/>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761EE3AC-0BC2-4A29-AD58-5CB0EEFF96C5}"/>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38DC43BE-83DD-43F3-A21F-9B58B1074FFA}"/>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112583CE-53E8-48F6-9F71-25A32BFD619F}"/>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229A7966-2C4F-4334-8FB7-08521F984D9F}"/>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656FCF6A-DF5B-42AA-83C4-22CD7B9947D2}"/>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E908B3EE-F31D-4E8D-BF3C-71F5B35F02FB}"/>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DA9F96D7-B42C-4F80-8F26-72388FE0C2EF}"/>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5C9D5861-5A45-408A-A25E-61ED661AD75A}"/>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DEEF5DD7-13B2-4CBB-A1AE-193A618B0F0A}"/>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3D896DDA-5AD2-4360-9E65-A792131051C3}"/>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C088F3B1-D893-4078-8EAE-6A3776F6754B}"/>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23CCB367-42E1-4DEF-BABD-7457EB9F28C3}"/>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BAFD46CE-CD21-4C8E-8ACE-B1A0B74A9044}"/>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23980A26-1FFF-4434-A77C-C5A1C96A54B0}"/>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AE64C1E5-E917-4222-8080-3EF831FB4642}"/>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D4D42DE6-99E5-4D28-834E-6601A7DD93A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194304B3-4C44-49E0-A677-19E2DA8CC9E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C726387F-F77D-4FB6-A177-1DC6115E849E}"/>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2F09766D-0653-4646-BA37-8FC23294BA7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F50D9867-C9E0-462B-894F-B2F97E26AC1C}"/>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44179987-9B3B-4BC1-9BDA-EC9F30A3794E}"/>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EF0E5480-8C2D-4FFE-9357-938DF0642BB6}"/>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FDAC2F76-95E6-4EE4-8A26-47CDAE5C62A8}"/>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249EB4AA-5D5B-4A3A-9F2D-6E4EDF2046C6}"/>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375D3DC5-0B19-4EA9-A350-6218AC28CDA7}"/>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86B5A458-9418-4EDA-9B6F-E4754ABADFAE}"/>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6307D20D-BE6F-4BFD-8A35-230A01AD726B}"/>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37A04039-8217-4B7F-8F43-4039DF087D8D}"/>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CA6CE641-5DEB-4A06-B9C3-B726A334C21A}"/>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D08C7C1C-DF39-4479-94BD-47E71DE42218}"/>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27C5EAA7-E449-48C0-9B14-E677E6ECF89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AA6A8A39-39D4-41FE-9974-CB46106A73D0}"/>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433C6D82-AE91-4A0C-97C6-34399C90847D}"/>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D4C06E36-D233-423A-BC95-5B4D5BE35CB3}"/>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E1B0EEC1-CF7A-4761-B477-941DB41A83DF}"/>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grpSp>
      </p:grpSp>
      <p:sp>
        <p:nvSpPr>
          <p:cNvPr id="3" name="CuadroTexto 2">
            <a:extLst>
              <a:ext uri="{FF2B5EF4-FFF2-40B4-BE49-F238E27FC236}">
                <a16:creationId xmlns:a16="http://schemas.microsoft.com/office/drawing/2014/main" id="{A0F84A2A-F1F6-4AF9-9281-14AEDDDB1E75}"/>
              </a:ext>
            </a:extLst>
          </p:cNvPr>
          <p:cNvSpPr txBox="1"/>
          <p:nvPr/>
        </p:nvSpPr>
        <p:spPr>
          <a:xfrm>
            <a:off x="1197657" y="504873"/>
            <a:ext cx="9683068" cy="3800475"/>
          </a:xfrm>
          <a:prstGeom prst="rect">
            <a:avLst/>
          </a:prstGeom>
        </p:spPr>
        <p:txBody>
          <a:bodyPr vert="horz" lIns="91440" tIns="45720" rIns="91440" bIns="45720" rtlCol="0">
            <a:normAutofit fontScale="70000" lnSpcReduction="20000"/>
          </a:bodyPr>
          <a:lstStyle/>
          <a:p>
            <a:pPr lvl="1" defTabSz="914400">
              <a:lnSpc>
                <a:spcPct val="120000"/>
              </a:lnSpc>
              <a:spcAft>
                <a:spcPts val="600"/>
              </a:spcAft>
              <a:buSzPct val="125000"/>
            </a:pPr>
            <a:r>
              <a:rPr lang="en-US" sz="2800" dirty="0"/>
              <a:t>-  </a:t>
            </a:r>
            <a:r>
              <a:rPr lang="en-US" sz="2800" dirty="0" err="1"/>
              <a:t>En</a:t>
            </a:r>
            <a:r>
              <a:rPr lang="en-US" sz="2800" dirty="0"/>
              <a:t> la </a:t>
            </a:r>
            <a:r>
              <a:rPr lang="en-US" sz="2800" dirty="0" err="1"/>
              <a:t>primera</a:t>
            </a:r>
            <a:r>
              <a:rPr lang="en-US" sz="2800" dirty="0"/>
              <a:t> </a:t>
            </a:r>
            <a:r>
              <a:rPr lang="en-US" sz="2800" dirty="0" err="1"/>
              <a:t>entrega</a:t>
            </a:r>
            <a:r>
              <a:rPr lang="en-US" sz="2800" dirty="0"/>
              <a:t> no </a:t>
            </a:r>
            <a:r>
              <a:rPr lang="en-US" sz="2800" dirty="0" err="1"/>
              <a:t>estábamos</a:t>
            </a:r>
            <a:r>
              <a:rPr lang="en-US" sz="2800" dirty="0"/>
              <a:t> </a:t>
            </a:r>
            <a:r>
              <a:rPr lang="en-US" sz="2800" dirty="0" err="1"/>
              <a:t>acostumbrados</a:t>
            </a:r>
            <a:r>
              <a:rPr lang="en-US" sz="2800" dirty="0"/>
              <a:t> a </a:t>
            </a:r>
            <a:r>
              <a:rPr lang="en-US" sz="2800" dirty="0" err="1"/>
              <a:t>hacer</a:t>
            </a:r>
            <a:r>
              <a:rPr lang="en-US" sz="2800" dirty="0"/>
              <a:t> </a:t>
            </a:r>
            <a:r>
              <a:rPr lang="en-US" sz="2800" dirty="0" err="1"/>
              <a:t>una</a:t>
            </a:r>
            <a:r>
              <a:rPr lang="en-US" sz="2800" dirty="0"/>
              <a:t> </a:t>
            </a:r>
            <a:r>
              <a:rPr lang="en-US" sz="2800" dirty="0" err="1"/>
              <a:t>planificación</a:t>
            </a:r>
            <a:r>
              <a:rPr lang="en-US" sz="2800" dirty="0"/>
              <a:t> del </a:t>
            </a:r>
            <a:r>
              <a:rPr lang="en-US" sz="2800" dirty="0" err="1"/>
              <a:t>trabajo</a:t>
            </a:r>
            <a:r>
              <a:rPr lang="en-US" sz="2800" dirty="0"/>
              <a:t>, con lo que </a:t>
            </a:r>
            <a:r>
              <a:rPr lang="en-US" sz="2800" dirty="0" err="1"/>
              <a:t>en</a:t>
            </a:r>
            <a:r>
              <a:rPr lang="en-US" sz="2800" dirty="0"/>
              <a:t> la </a:t>
            </a:r>
            <a:r>
              <a:rPr lang="en-US" sz="2800" dirty="0" err="1"/>
              <a:t>segunda</a:t>
            </a:r>
            <a:r>
              <a:rPr lang="en-US" sz="2800" dirty="0"/>
              <a:t> </a:t>
            </a:r>
            <a:r>
              <a:rPr lang="en-US" sz="2800" dirty="0" err="1"/>
              <a:t>entrega</a:t>
            </a:r>
            <a:r>
              <a:rPr lang="en-US" sz="2800" dirty="0"/>
              <a:t> </a:t>
            </a:r>
            <a:r>
              <a:rPr lang="en-US" sz="2800" dirty="0" err="1"/>
              <a:t>tuvimos</a:t>
            </a:r>
            <a:r>
              <a:rPr lang="en-US" sz="2800" dirty="0"/>
              <a:t> que </a:t>
            </a:r>
            <a:r>
              <a:rPr lang="en-US" sz="2800" dirty="0" err="1"/>
              <a:t>hacer</a:t>
            </a:r>
            <a:r>
              <a:rPr lang="en-US" sz="2800" dirty="0"/>
              <a:t> mayor </a:t>
            </a:r>
            <a:r>
              <a:rPr lang="en-US" sz="2800" dirty="0" err="1"/>
              <a:t>esfuerzo</a:t>
            </a:r>
            <a:r>
              <a:rPr lang="en-US" sz="2800" dirty="0"/>
              <a:t> para </a:t>
            </a:r>
            <a:r>
              <a:rPr lang="en-US" sz="2800" dirty="0" err="1"/>
              <a:t>enmendarlo</a:t>
            </a:r>
            <a:r>
              <a:rPr lang="en-US" sz="2800" dirty="0"/>
              <a:t> y </a:t>
            </a:r>
            <a:r>
              <a:rPr lang="en-US" sz="2800" dirty="0" err="1"/>
              <a:t>además</a:t>
            </a:r>
            <a:r>
              <a:rPr lang="en-US" sz="2800" dirty="0"/>
              <a:t> </a:t>
            </a:r>
            <a:r>
              <a:rPr lang="en-US" sz="2800" dirty="0" err="1"/>
              <a:t>añadir</a:t>
            </a:r>
            <a:r>
              <a:rPr lang="en-US" sz="2800" dirty="0"/>
              <a:t> la </a:t>
            </a:r>
            <a:r>
              <a:rPr lang="en-US" sz="2800" dirty="0" err="1"/>
              <a:t>carga</a:t>
            </a:r>
            <a:r>
              <a:rPr lang="en-US" sz="2800" dirty="0"/>
              <a:t> de </a:t>
            </a:r>
            <a:r>
              <a:rPr lang="en-US" sz="2800" dirty="0" err="1"/>
              <a:t>trabajo</a:t>
            </a:r>
            <a:r>
              <a:rPr lang="en-US" sz="2800" dirty="0"/>
              <a:t> de la </a:t>
            </a:r>
            <a:r>
              <a:rPr lang="en-US" sz="2800" dirty="0" err="1"/>
              <a:t>segunda</a:t>
            </a:r>
            <a:r>
              <a:rPr lang="en-US" sz="2800" dirty="0"/>
              <a:t> </a:t>
            </a:r>
            <a:r>
              <a:rPr lang="en-US" sz="2800" dirty="0" err="1"/>
              <a:t>entrega</a:t>
            </a:r>
            <a:r>
              <a:rPr lang="en-US" sz="2800" dirty="0"/>
              <a:t>.</a:t>
            </a:r>
          </a:p>
          <a:p>
            <a:pPr lvl="1" defTabSz="914400">
              <a:lnSpc>
                <a:spcPct val="120000"/>
              </a:lnSpc>
              <a:spcAft>
                <a:spcPts val="600"/>
              </a:spcAft>
              <a:buSzPct val="125000"/>
            </a:pPr>
            <a:endParaRPr lang="en-US" sz="2800" dirty="0"/>
          </a:p>
          <a:p>
            <a:pPr lvl="1" defTabSz="914400">
              <a:lnSpc>
                <a:spcPct val="120000"/>
              </a:lnSpc>
              <a:spcAft>
                <a:spcPts val="600"/>
              </a:spcAft>
              <a:buSzPct val="125000"/>
            </a:pPr>
            <a:r>
              <a:rPr lang="en-US" sz="2800" dirty="0"/>
              <a:t>- </a:t>
            </a:r>
            <a:r>
              <a:rPr lang="en-US" sz="2800" dirty="0" err="1"/>
              <a:t>Falta</a:t>
            </a:r>
            <a:r>
              <a:rPr lang="en-US" sz="2800" dirty="0"/>
              <a:t> de </a:t>
            </a:r>
            <a:r>
              <a:rPr lang="en-US" sz="2800" dirty="0" err="1"/>
              <a:t>familiarización</a:t>
            </a:r>
            <a:r>
              <a:rPr lang="en-US" sz="2800" dirty="0"/>
              <a:t> a la hora de </a:t>
            </a:r>
            <a:r>
              <a:rPr lang="en-US" sz="2800" dirty="0" err="1"/>
              <a:t>usar</a:t>
            </a:r>
            <a:r>
              <a:rPr lang="en-US" sz="2800" dirty="0"/>
              <a:t> repositories, </a:t>
            </a:r>
            <a:r>
              <a:rPr lang="en-US" sz="2800" dirty="0" err="1"/>
              <a:t>por</a:t>
            </a:r>
            <a:r>
              <a:rPr lang="en-US" sz="2800" dirty="0"/>
              <a:t> </a:t>
            </a:r>
            <a:r>
              <a:rPr lang="en-US" sz="2800" dirty="0" err="1"/>
              <a:t>este</a:t>
            </a:r>
            <a:r>
              <a:rPr lang="en-US" sz="2800" dirty="0"/>
              <a:t> </a:t>
            </a:r>
            <a:r>
              <a:rPr lang="en-US" sz="2800" dirty="0" err="1"/>
              <a:t>motivo</a:t>
            </a:r>
            <a:r>
              <a:rPr lang="en-US" sz="2800" dirty="0"/>
              <a:t> la </a:t>
            </a:r>
            <a:r>
              <a:rPr lang="en-US" sz="2800" dirty="0" err="1"/>
              <a:t>documentación</a:t>
            </a:r>
            <a:r>
              <a:rPr lang="en-US" sz="2800" dirty="0"/>
              <a:t> </a:t>
            </a:r>
            <a:r>
              <a:rPr lang="en-US" sz="2800" dirty="0" err="1"/>
              <a:t>estaba</a:t>
            </a:r>
            <a:r>
              <a:rPr lang="en-US" sz="2800" dirty="0"/>
              <a:t> </a:t>
            </a:r>
            <a:r>
              <a:rPr lang="en-US" sz="2800" dirty="0" err="1"/>
              <a:t>desargonizada</a:t>
            </a:r>
            <a:r>
              <a:rPr lang="en-US" sz="2800" dirty="0"/>
              <a:t>.</a:t>
            </a:r>
          </a:p>
          <a:p>
            <a:pPr lvl="1" defTabSz="914400">
              <a:lnSpc>
                <a:spcPct val="120000"/>
              </a:lnSpc>
              <a:spcAft>
                <a:spcPts val="600"/>
              </a:spcAft>
              <a:buSzPct val="125000"/>
            </a:pPr>
            <a:endParaRPr lang="en-US" sz="2800" dirty="0"/>
          </a:p>
          <a:p>
            <a:pPr lvl="1" defTabSz="914400">
              <a:lnSpc>
                <a:spcPct val="120000"/>
              </a:lnSpc>
              <a:spcAft>
                <a:spcPts val="600"/>
              </a:spcAft>
              <a:buSzPct val="125000"/>
            </a:pPr>
            <a:r>
              <a:rPr lang="en-US" sz="2800" dirty="0"/>
              <a:t>- </a:t>
            </a:r>
            <a:r>
              <a:rPr lang="en-US" sz="2800" dirty="0" err="1"/>
              <a:t>Problema</a:t>
            </a:r>
            <a:r>
              <a:rPr lang="en-US" sz="2800" dirty="0"/>
              <a:t> a la hora de </a:t>
            </a:r>
            <a:r>
              <a:rPr lang="en-US" sz="2800" dirty="0" err="1"/>
              <a:t>llevar</a:t>
            </a:r>
            <a:r>
              <a:rPr lang="en-US" sz="2800" dirty="0"/>
              <a:t> un </a:t>
            </a:r>
            <a:r>
              <a:rPr lang="en-US" sz="2800" dirty="0" err="1"/>
              <a:t>registro</a:t>
            </a:r>
            <a:r>
              <a:rPr lang="en-US" sz="2800" dirty="0"/>
              <a:t> del </a:t>
            </a:r>
            <a:r>
              <a:rPr lang="en-US" sz="2800" dirty="0" err="1"/>
              <a:t>tiempo</a:t>
            </a:r>
            <a:r>
              <a:rPr lang="en-US" sz="2800" dirty="0"/>
              <a:t> de </a:t>
            </a:r>
            <a:r>
              <a:rPr lang="en-US" sz="2800" dirty="0" err="1"/>
              <a:t>trabajo</a:t>
            </a:r>
            <a:r>
              <a:rPr lang="en-US" sz="2800" dirty="0"/>
              <a:t> </a:t>
            </a:r>
            <a:r>
              <a:rPr lang="en-US" sz="2800" dirty="0" err="1"/>
              <a:t>en</a:t>
            </a:r>
            <a:r>
              <a:rPr lang="en-US" sz="2800" dirty="0"/>
              <a:t> </a:t>
            </a:r>
            <a:r>
              <a:rPr lang="en-US" sz="2800" dirty="0" err="1"/>
              <a:t>cada</a:t>
            </a:r>
            <a:r>
              <a:rPr lang="en-US" sz="2800" dirty="0"/>
              <a:t> </a:t>
            </a:r>
            <a:r>
              <a:rPr lang="en-US" sz="2800" dirty="0" err="1"/>
              <a:t>tarea</a:t>
            </a:r>
            <a:endParaRPr lang="en-US" sz="2800" dirty="0"/>
          </a:p>
          <a:p>
            <a:pPr lvl="1" defTabSz="914400">
              <a:lnSpc>
                <a:spcPct val="120000"/>
              </a:lnSpc>
              <a:spcAft>
                <a:spcPts val="600"/>
              </a:spcAft>
              <a:buSzPct val="125000"/>
            </a:pPr>
            <a:endParaRPr lang="en-US" sz="2800" dirty="0"/>
          </a:p>
          <a:p>
            <a:pPr lvl="1" defTabSz="914400">
              <a:lnSpc>
                <a:spcPct val="120000"/>
              </a:lnSpc>
              <a:spcAft>
                <a:spcPts val="600"/>
              </a:spcAft>
              <a:buSzPct val="125000"/>
            </a:pPr>
            <a:r>
              <a:rPr lang="en-US" sz="2800" dirty="0"/>
              <a:t>- </a:t>
            </a:r>
            <a:r>
              <a:rPr lang="es-ES" sz="2900" dirty="0"/>
              <a:t>Diferencia de horarios entre los integrantes.</a:t>
            </a:r>
            <a:endParaRPr lang="en-US" sz="2900" dirty="0"/>
          </a:p>
        </p:txBody>
      </p:sp>
    </p:spTree>
    <p:extLst>
      <p:ext uri="{BB962C8B-B14F-4D97-AF65-F5344CB8AC3E}">
        <p14:creationId xmlns:p14="http://schemas.microsoft.com/office/powerpoint/2010/main" val="3500399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D2080A-F680-4B9E-9209-5B65A497A422}"/>
              </a:ext>
            </a:extLst>
          </p:cNvPr>
          <p:cNvSpPr>
            <a:spLocks noGrp="1"/>
          </p:cNvSpPr>
          <p:nvPr>
            <p:ph type="title"/>
          </p:nvPr>
        </p:nvSpPr>
        <p:spPr>
          <a:xfrm>
            <a:off x="1232581" y="1189774"/>
            <a:ext cx="9905998" cy="1478570"/>
          </a:xfrm>
        </p:spPr>
        <p:txBody>
          <a:bodyPr>
            <a:normAutofit/>
          </a:bodyPr>
          <a:lstStyle/>
          <a:p>
            <a:pPr algn="ctr"/>
            <a:r>
              <a:rPr lang="es-ES" sz="4400" dirty="0"/>
              <a:t>Aspectos que han ido bien en nuestro grupo</a:t>
            </a:r>
          </a:p>
        </p:txBody>
      </p:sp>
      <p:pic>
        <p:nvPicPr>
          <p:cNvPr id="8194" name="Picture 2" descr="Resultado de imagen de pulgar hacia arriba">
            <a:extLst>
              <a:ext uri="{FF2B5EF4-FFF2-40B4-BE49-F238E27FC236}">
                <a16:creationId xmlns:a16="http://schemas.microsoft.com/office/drawing/2014/main" id="{31C40784-E6F4-4159-944D-26282DE1E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218" y="3047951"/>
            <a:ext cx="2752725" cy="270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B09CA6E-AB5B-4FD5-B091-34B8D610DC84}"/>
              </a:ext>
            </a:extLst>
          </p:cNvPr>
          <p:cNvSpPr txBox="1"/>
          <p:nvPr/>
        </p:nvSpPr>
        <p:spPr>
          <a:xfrm>
            <a:off x="1378423" y="750627"/>
            <a:ext cx="9949218" cy="4524315"/>
          </a:xfrm>
          <a:prstGeom prst="rect">
            <a:avLst/>
          </a:prstGeom>
          <a:noFill/>
        </p:spPr>
        <p:txBody>
          <a:bodyPr wrap="square" rtlCol="0">
            <a:spAutoFit/>
          </a:bodyPr>
          <a:lstStyle/>
          <a:p>
            <a:r>
              <a:rPr lang="es-ES" dirty="0"/>
              <a:t>	</a:t>
            </a:r>
            <a:r>
              <a:rPr lang="es-ES" sz="2400" dirty="0"/>
              <a:t>- No ha habido disputas porque alguien quisiera abarcar más tareas y por 	tanto más puntos en la tabla de seguimiento, todos hemos sido </a:t>
            </a:r>
            <a:r>
              <a:rPr lang="es-ES" sz="2400" dirty="0" err="1"/>
              <a:t>ecuanimes</a:t>
            </a:r>
            <a:r>
              <a:rPr lang="es-ES" sz="2400" dirty="0"/>
              <a:t> 	con el reparto.</a:t>
            </a:r>
          </a:p>
          <a:p>
            <a:endParaRPr lang="es-ES" sz="2400" dirty="0"/>
          </a:p>
          <a:p>
            <a:r>
              <a:rPr lang="es-ES" sz="2400" dirty="0"/>
              <a:t>	- Hemos estado en contacto para cualquier duda surgida durante los 	entregables.</a:t>
            </a:r>
          </a:p>
          <a:p>
            <a:endParaRPr lang="es-ES" sz="2400" dirty="0"/>
          </a:p>
          <a:p>
            <a:r>
              <a:rPr lang="es-ES" sz="2400" dirty="0"/>
              <a:t>	- Conseguimos cambiar la mentalidad  y adaptarnos a la dinámica de 	trabajo entre la primera entrega y la segunda, en la cual ya teníamos más 	claro que hacer y como organizarnos.</a:t>
            </a:r>
          </a:p>
          <a:p>
            <a:endParaRPr lang="es-ES" sz="2400" dirty="0"/>
          </a:p>
          <a:p>
            <a:r>
              <a:rPr lang="es-ES" sz="2400" dirty="0"/>
              <a:t>	</a:t>
            </a:r>
          </a:p>
        </p:txBody>
      </p:sp>
    </p:spTree>
    <p:extLst>
      <p:ext uri="{BB962C8B-B14F-4D97-AF65-F5344CB8AC3E}">
        <p14:creationId xmlns:p14="http://schemas.microsoft.com/office/powerpoint/2010/main" val="3931180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10244" name="Picture 2">
            <a:extLst>
              <a:ext uri="{FF2B5EF4-FFF2-40B4-BE49-F238E27FC236}">
                <a16:creationId xmlns:a16="http://schemas.microsoft.com/office/drawing/2014/main" id="{50C065C3-0FE3-4452-B765-CB05BBB2A98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nvGrpSpPr>
          <p:cNvPr id="10245" name="Group 72">
            <a:extLst>
              <a:ext uri="{FF2B5EF4-FFF2-40B4-BE49-F238E27FC236}">
                <a16:creationId xmlns:a16="http://schemas.microsoft.com/office/drawing/2014/main" id="{9795E515-5F57-431F-9A0D-3A0419DF757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4" name="Rectangle 5">
              <a:extLst>
                <a:ext uri="{FF2B5EF4-FFF2-40B4-BE49-F238E27FC236}">
                  <a16:creationId xmlns:a16="http://schemas.microsoft.com/office/drawing/2014/main" id="{D45BCBFE-0478-4767-BF2E-FC2C548BA62F}"/>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75" name="Freeform 6">
              <a:extLst>
                <a:ext uri="{FF2B5EF4-FFF2-40B4-BE49-F238E27FC236}">
                  <a16:creationId xmlns:a16="http://schemas.microsoft.com/office/drawing/2014/main" id="{E903928F-F6DA-470C-81A0-CF7D9DE03418}"/>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6" name="Freeform 7">
              <a:extLst>
                <a:ext uri="{FF2B5EF4-FFF2-40B4-BE49-F238E27FC236}">
                  <a16:creationId xmlns:a16="http://schemas.microsoft.com/office/drawing/2014/main" id="{ADA095F6-E326-4450-A2D6-DB2BF989B877}"/>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7" name="Rectangle 8">
              <a:extLst>
                <a:ext uri="{FF2B5EF4-FFF2-40B4-BE49-F238E27FC236}">
                  <a16:creationId xmlns:a16="http://schemas.microsoft.com/office/drawing/2014/main" id="{6B067F9A-FDF2-49EC-B4FF-CD4B90F78923}"/>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78" name="Freeform 9">
              <a:extLst>
                <a:ext uri="{FF2B5EF4-FFF2-40B4-BE49-F238E27FC236}">
                  <a16:creationId xmlns:a16="http://schemas.microsoft.com/office/drawing/2014/main" id="{F1331213-D19D-49FC-8616-168A14565A88}"/>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9" name="Freeform 10">
              <a:extLst>
                <a:ext uri="{FF2B5EF4-FFF2-40B4-BE49-F238E27FC236}">
                  <a16:creationId xmlns:a16="http://schemas.microsoft.com/office/drawing/2014/main" id="{2ADFE242-96FC-4A14-8C59-90CD6DE1D9F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0" name="Freeform 11">
              <a:extLst>
                <a:ext uri="{FF2B5EF4-FFF2-40B4-BE49-F238E27FC236}">
                  <a16:creationId xmlns:a16="http://schemas.microsoft.com/office/drawing/2014/main" id="{6A97B7BC-40BD-494B-9C6B-AF3045559A3F}"/>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1" name="Freeform 12">
              <a:extLst>
                <a:ext uri="{FF2B5EF4-FFF2-40B4-BE49-F238E27FC236}">
                  <a16:creationId xmlns:a16="http://schemas.microsoft.com/office/drawing/2014/main" id="{3D7F35CF-F44C-491F-904D-A31ED832137B}"/>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2" name="Freeform 13">
              <a:extLst>
                <a:ext uri="{FF2B5EF4-FFF2-40B4-BE49-F238E27FC236}">
                  <a16:creationId xmlns:a16="http://schemas.microsoft.com/office/drawing/2014/main" id="{84D9BF7E-18C2-452C-B139-4ED58D7A03C3}"/>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3" name="Freeform 14">
              <a:extLst>
                <a:ext uri="{FF2B5EF4-FFF2-40B4-BE49-F238E27FC236}">
                  <a16:creationId xmlns:a16="http://schemas.microsoft.com/office/drawing/2014/main" id="{700A6223-AD38-426F-A6FE-7926CAEF31C4}"/>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4" name="Freeform 15">
              <a:extLst>
                <a:ext uri="{FF2B5EF4-FFF2-40B4-BE49-F238E27FC236}">
                  <a16:creationId xmlns:a16="http://schemas.microsoft.com/office/drawing/2014/main" id="{D172AA94-449F-45EB-94E6-67C186C32DDE}"/>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5" name="Freeform 16">
              <a:extLst>
                <a:ext uri="{FF2B5EF4-FFF2-40B4-BE49-F238E27FC236}">
                  <a16:creationId xmlns:a16="http://schemas.microsoft.com/office/drawing/2014/main" id="{A7D4F697-8937-4F4C-83C5-770B3FCB8286}"/>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6" name="Freeform 17">
              <a:extLst>
                <a:ext uri="{FF2B5EF4-FFF2-40B4-BE49-F238E27FC236}">
                  <a16:creationId xmlns:a16="http://schemas.microsoft.com/office/drawing/2014/main" id="{10AF1D59-5117-4D47-8414-4BB61F944BD2}"/>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7" name="Freeform 18">
              <a:extLst>
                <a:ext uri="{FF2B5EF4-FFF2-40B4-BE49-F238E27FC236}">
                  <a16:creationId xmlns:a16="http://schemas.microsoft.com/office/drawing/2014/main" id="{2387DC33-88B3-4718-8C94-41659EA33A94}"/>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8" name="Freeform 19">
              <a:extLst>
                <a:ext uri="{FF2B5EF4-FFF2-40B4-BE49-F238E27FC236}">
                  <a16:creationId xmlns:a16="http://schemas.microsoft.com/office/drawing/2014/main" id="{D4E7EC64-4763-4F04-B2E4-E400364D7288}"/>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9" name="Freeform 20">
              <a:extLst>
                <a:ext uri="{FF2B5EF4-FFF2-40B4-BE49-F238E27FC236}">
                  <a16:creationId xmlns:a16="http://schemas.microsoft.com/office/drawing/2014/main" id="{581717DF-9FD4-47CB-9579-E34DF7E8754F}"/>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0" name="Freeform 21">
              <a:extLst>
                <a:ext uri="{FF2B5EF4-FFF2-40B4-BE49-F238E27FC236}">
                  <a16:creationId xmlns:a16="http://schemas.microsoft.com/office/drawing/2014/main" id="{BCD8EF50-6E58-4B2D-90B6-AFF236A73BC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1" name="Freeform 22">
              <a:extLst>
                <a:ext uri="{FF2B5EF4-FFF2-40B4-BE49-F238E27FC236}">
                  <a16:creationId xmlns:a16="http://schemas.microsoft.com/office/drawing/2014/main" id="{6524A268-142A-4CBF-BB8B-DC1FCBC8F785}"/>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2" name="Freeform 23">
              <a:extLst>
                <a:ext uri="{FF2B5EF4-FFF2-40B4-BE49-F238E27FC236}">
                  <a16:creationId xmlns:a16="http://schemas.microsoft.com/office/drawing/2014/main" id="{56A0E6F3-B76B-4813-B44B-56CE11A8A0C4}"/>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3" name="Freeform 24">
              <a:extLst>
                <a:ext uri="{FF2B5EF4-FFF2-40B4-BE49-F238E27FC236}">
                  <a16:creationId xmlns:a16="http://schemas.microsoft.com/office/drawing/2014/main" id="{A74CED8D-B902-4B76-9CC8-30A09B2FA19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4" name="Freeform 25">
              <a:extLst>
                <a:ext uri="{FF2B5EF4-FFF2-40B4-BE49-F238E27FC236}">
                  <a16:creationId xmlns:a16="http://schemas.microsoft.com/office/drawing/2014/main" id="{ED007BD7-ED56-4566-B1FF-707160024A6E}"/>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5" name="Freeform 26">
              <a:extLst>
                <a:ext uri="{FF2B5EF4-FFF2-40B4-BE49-F238E27FC236}">
                  <a16:creationId xmlns:a16="http://schemas.microsoft.com/office/drawing/2014/main" id="{90AD48D2-5BC8-4C80-B126-B1A201242B8C}"/>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6" name="Freeform 27">
              <a:extLst>
                <a:ext uri="{FF2B5EF4-FFF2-40B4-BE49-F238E27FC236}">
                  <a16:creationId xmlns:a16="http://schemas.microsoft.com/office/drawing/2014/main" id="{BE14C82F-9F35-4D61-B758-7BCE32DECBF9}"/>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7" name="Freeform 28">
              <a:extLst>
                <a:ext uri="{FF2B5EF4-FFF2-40B4-BE49-F238E27FC236}">
                  <a16:creationId xmlns:a16="http://schemas.microsoft.com/office/drawing/2014/main" id="{6540CE06-9028-497A-AC64-CF0ED60A7452}"/>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8" name="Freeform 29">
              <a:extLst>
                <a:ext uri="{FF2B5EF4-FFF2-40B4-BE49-F238E27FC236}">
                  <a16:creationId xmlns:a16="http://schemas.microsoft.com/office/drawing/2014/main" id="{A4825B3B-52CD-4F08-BA02-6C2B0EFEDE92}"/>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9" name="Freeform 30">
              <a:extLst>
                <a:ext uri="{FF2B5EF4-FFF2-40B4-BE49-F238E27FC236}">
                  <a16:creationId xmlns:a16="http://schemas.microsoft.com/office/drawing/2014/main" id="{6877A5EF-B8B8-44D3-AA57-4BBF89206D34}"/>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0" name="Freeform 31">
              <a:extLst>
                <a:ext uri="{FF2B5EF4-FFF2-40B4-BE49-F238E27FC236}">
                  <a16:creationId xmlns:a16="http://schemas.microsoft.com/office/drawing/2014/main" id="{00BB365C-9180-4208-92CF-AB6A88848CF7}"/>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1" name="Freeform 32">
              <a:extLst>
                <a:ext uri="{FF2B5EF4-FFF2-40B4-BE49-F238E27FC236}">
                  <a16:creationId xmlns:a16="http://schemas.microsoft.com/office/drawing/2014/main" id="{8D1134D2-53A6-41D5-AC1A-5254A2FBD08A}"/>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2" name="Rectangle 33">
              <a:extLst>
                <a:ext uri="{FF2B5EF4-FFF2-40B4-BE49-F238E27FC236}">
                  <a16:creationId xmlns:a16="http://schemas.microsoft.com/office/drawing/2014/main" id="{24C7FA73-07CD-479A-9B9E-DAD4D3B2BFC0}"/>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03" name="Freeform 34">
              <a:extLst>
                <a:ext uri="{FF2B5EF4-FFF2-40B4-BE49-F238E27FC236}">
                  <a16:creationId xmlns:a16="http://schemas.microsoft.com/office/drawing/2014/main" id="{AB24DF92-B081-4701-B58D-913261A00D7D}"/>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4" name="Freeform 35">
              <a:extLst>
                <a:ext uri="{FF2B5EF4-FFF2-40B4-BE49-F238E27FC236}">
                  <a16:creationId xmlns:a16="http://schemas.microsoft.com/office/drawing/2014/main" id="{AB4DF275-6B82-4AA9-A7A9-138E631E30B7}"/>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5" name="Freeform 36">
              <a:extLst>
                <a:ext uri="{FF2B5EF4-FFF2-40B4-BE49-F238E27FC236}">
                  <a16:creationId xmlns:a16="http://schemas.microsoft.com/office/drawing/2014/main" id="{972A3812-16AD-453E-B1E6-9F39894F79AB}"/>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6" name="Freeform 37">
              <a:extLst>
                <a:ext uri="{FF2B5EF4-FFF2-40B4-BE49-F238E27FC236}">
                  <a16:creationId xmlns:a16="http://schemas.microsoft.com/office/drawing/2014/main" id="{8FB6759A-BAD8-4073-86A2-6DDD73DE2AF2}"/>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7" name="Freeform 38">
              <a:extLst>
                <a:ext uri="{FF2B5EF4-FFF2-40B4-BE49-F238E27FC236}">
                  <a16:creationId xmlns:a16="http://schemas.microsoft.com/office/drawing/2014/main" id="{9FCCB0F4-1178-47C1-9EE2-234EA715C16F}"/>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8" name="Freeform 39">
              <a:extLst>
                <a:ext uri="{FF2B5EF4-FFF2-40B4-BE49-F238E27FC236}">
                  <a16:creationId xmlns:a16="http://schemas.microsoft.com/office/drawing/2014/main" id="{CB01BF0B-7EB0-4C18-80BE-20D2EAC04865}"/>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9" name="Freeform 40">
              <a:extLst>
                <a:ext uri="{FF2B5EF4-FFF2-40B4-BE49-F238E27FC236}">
                  <a16:creationId xmlns:a16="http://schemas.microsoft.com/office/drawing/2014/main" id="{3266E9DA-C937-48E0-8F98-90A467760F12}"/>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0" name="Freeform 41">
              <a:extLst>
                <a:ext uri="{FF2B5EF4-FFF2-40B4-BE49-F238E27FC236}">
                  <a16:creationId xmlns:a16="http://schemas.microsoft.com/office/drawing/2014/main" id="{A8A9C00D-0425-4E68-A1DE-BCE5BD6BBDE5}"/>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1" name="Freeform 42">
              <a:extLst>
                <a:ext uri="{FF2B5EF4-FFF2-40B4-BE49-F238E27FC236}">
                  <a16:creationId xmlns:a16="http://schemas.microsoft.com/office/drawing/2014/main" id="{46230904-E744-4B55-84FF-826A6B737BF9}"/>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2" name="Freeform 43">
              <a:extLst>
                <a:ext uri="{FF2B5EF4-FFF2-40B4-BE49-F238E27FC236}">
                  <a16:creationId xmlns:a16="http://schemas.microsoft.com/office/drawing/2014/main" id="{D4291668-8AF0-4784-BC06-870768F53F4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3" name="Freeform 44">
              <a:extLst>
                <a:ext uri="{FF2B5EF4-FFF2-40B4-BE49-F238E27FC236}">
                  <a16:creationId xmlns:a16="http://schemas.microsoft.com/office/drawing/2014/main" id="{D917DCBD-774B-4AAF-92AE-D18289FFC4D5}"/>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4" name="Rectangle 45">
              <a:extLst>
                <a:ext uri="{FF2B5EF4-FFF2-40B4-BE49-F238E27FC236}">
                  <a16:creationId xmlns:a16="http://schemas.microsoft.com/office/drawing/2014/main" id="{9E50122E-0F19-4D65-9CB2-E22C3EA84ACD}"/>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15" name="Freeform 46">
              <a:extLst>
                <a:ext uri="{FF2B5EF4-FFF2-40B4-BE49-F238E27FC236}">
                  <a16:creationId xmlns:a16="http://schemas.microsoft.com/office/drawing/2014/main" id="{BC28A765-6E8B-4352-BD0C-35474F70AC8E}"/>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6" name="Freeform 47">
              <a:extLst>
                <a:ext uri="{FF2B5EF4-FFF2-40B4-BE49-F238E27FC236}">
                  <a16:creationId xmlns:a16="http://schemas.microsoft.com/office/drawing/2014/main" id="{0AC30A17-F494-44EB-9817-1B8B255CE463}"/>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7" name="Freeform 48">
              <a:extLst>
                <a:ext uri="{FF2B5EF4-FFF2-40B4-BE49-F238E27FC236}">
                  <a16:creationId xmlns:a16="http://schemas.microsoft.com/office/drawing/2014/main" id="{6088D59F-32BD-4932-9C22-9AA0FCDA74AD}"/>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8" name="Freeform 49">
              <a:extLst>
                <a:ext uri="{FF2B5EF4-FFF2-40B4-BE49-F238E27FC236}">
                  <a16:creationId xmlns:a16="http://schemas.microsoft.com/office/drawing/2014/main" id="{B18BBE45-5F21-47FA-B291-AC802D71556A}"/>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9" name="Freeform 50">
              <a:extLst>
                <a:ext uri="{FF2B5EF4-FFF2-40B4-BE49-F238E27FC236}">
                  <a16:creationId xmlns:a16="http://schemas.microsoft.com/office/drawing/2014/main" id="{A1BD992D-1C4B-4E69-A627-A45D8958E0D3}"/>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0" name="Freeform 51">
              <a:extLst>
                <a:ext uri="{FF2B5EF4-FFF2-40B4-BE49-F238E27FC236}">
                  <a16:creationId xmlns:a16="http://schemas.microsoft.com/office/drawing/2014/main" id="{571C0498-7105-455E-8B0A-233F850F18E3}"/>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1" name="Freeform 52">
              <a:extLst>
                <a:ext uri="{FF2B5EF4-FFF2-40B4-BE49-F238E27FC236}">
                  <a16:creationId xmlns:a16="http://schemas.microsoft.com/office/drawing/2014/main" id="{F6FA78CC-C0B1-422F-B535-05580A9716A0}"/>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2" name="Freeform 53">
              <a:extLst>
                <a:ext uri="{FF2B5EF4-FFF2-40B4-BE49-F238E27FC236}">
                  <a16:creationId xmlns:a16="http://schemas.microsoft.com/office/drawing/2014/main" id="{49A1BACF-EE5E-46F8-8968-D4CF18BC0112}"/>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3" name="Freeform 54">
              <a:extLst>
                <a:ext uri="{FF2B5EF4-FFF2-40B4-BE49-F238E27FC236}">
                  <a16:creationId xmlns:a16="http://schemas.microsoft.com/office/drawing/2014/main" id="{0AF8DFAF-8AF7-453E-AED7-89E59FBD7DB5}"/>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4" name="Freeform 55">
              <a:extLst>
                <a:ext uri="{FF2B5EF4-FFF2-40B4-BE49-F238E27FC236}">
                  <a16:creationId xmlns:a16="http://schemas.microsoft.com/office/drawing/2014/main" id="{F8C26D97-8DA4-4556-92E4-2AE66B365B9C}"/>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5" name="Freeform 56">
              <a:extLst>
                <a:ext uri="{FF2B5EF4-FFF2-40B4-BE49-F238E27FC236}">
                  <a16:creationId xmlns:a16="http://schemas.microsoft.com/office/drawing/2014/main" id="{EEF9D855-A8A7-44CC-919C-BEA327F2542B}"/>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6" name="Freeform 57">
              <a:extLst>
                <a:ext uri="{FF2B5EF4-FFF2-40B4-BE49-F238E27FC236}">
                  <a16:creationId xmlns:a16="http://schemas.microsoft.com/office/drawing/2014/main" id="{11F0B045-803C-4067-A182-066EEB2C4F9C}"/>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7" name="Freeform 58">
              <a:extLst>
                <a:ext uri="{FF2B5EF4-FFF2-40B4-BE49-F238E27FC236}">
                  <a16:creationId xmlns:a16="http://schemas.microsoft.com/office/drawing/2014/main" id="{3C1FCACB-EFEF-4B54-99A6-E327A637C25B}"/>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grpSp>
      <p:sp>
        <p:nvSpPr>
          <p:cNvPr id="10246" name="Round Diagonal Corner Rectangle 6">
            <a:extLst>
              <a:ext uri="{FF2B5EF4-FFF2-40B4-BE49-F238E27FC236}">
                <a16:creationId xmlns:a16="http://schemas.microsoft.com/office/drawing/2014/main" id="{8B3F5CD4-CBC8-4A22-9DCC-0420CA28A0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Resultado de imagen de trabajadores informáticos">
            <a:extLst>
              <a:ext uri="{FF2B5EF4-FFF2-40B4-BE49-F238E27FC236}">
                <a16:creationId xmlns:a16="http://schemas.microsoft.com/office/drawing/2014/main" id="{DF8DBFFD-51E2-467D-9A96-B7FD0E3586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64" r="-3" b="-3"/>
          <a:stretch/>
        </p:blipFill>
        <p:spPr bwMode="auto">
          <a:xfrm>
            <a:off x="1118988" y="1136606"/>
            <a:ext cx="6112382" cy="457729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E90CBC8-3C99-4950-A39B-EDE5E0229730}"/>
              </a:ext>
            </a:extLst>
          </p:cNvPr>
          <p:cNvSpPr>
            <a:spLocks noGrp="1"/>
          </p:cNvSpPr>
          <p:nvPr>
            <p:ph type="title"/>
          </p:nvPr>
        </p:nvSpPr>
        <p:spPr>
          <a:xfrm>
            <a:off x="8057397" y="1113282"/>
            <a:ext cx="3489569" cy="2396681"/>
          </a:xfrm>
        </p:spPr>
        <p:txBody>
          <a:bodyPr vert="horz" lIns="91440" tIns="45720" rIns="91440" bIns="45720" rtlCol="0" anchor="b">
            <a:normAutofit/>
          </a:bodyPr>
          <a:lstStyle/>
          <a:p>
            <a:pPr algn="ctr"/>
            <a:r>
              <a:rPr lang="en-US" sz="4400" dirty="0" err="1"/>
              <a:t>Opinión</a:t>
            </a:r>
            <a:r>
              <a:rPr lang="en-US" sz="4400" dirty="0"/>
              <a:t> del </a:t>
            </a:r>
            <a:r>
              <a:rPr lang="en-US" sz="4400" dirty="0" err="1"/>
              <a:t>cliente</a:t>
            </a:r>
            <a:endParaRPr lang="en-US" sz="4400" dirty="0"/>
          </a:p>
        </p:txBody>
      </p:sp>
    </p:spTree>
    <p:extLst>
      <p:ext uri="{BB962C8B-B14F-4D97-AF65-F5344CB8AC3E}">
        <p14:creationId xmlns:p14="http://schemas.microsoft.com/office/powerpoint/2010/main" val="2631987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ED7CAAC-476F-4A53-A4D4-AF39A9A555CF}"/>
              </a:ext>
            </a:extLst>
          </p:cNvPr>
          <p:cNvSpPr txBox="1"/>
          <p:nvPr/>
        </p:nvSpPr>
        <p:spPr>
          <a:xfrm>
            <a:off x="1173708" y="805218"/>
            <a:ext cx="10399594" cy="4524315"/>
          </a:xfrm>
          <a:prstGeom prst="rect">
            <a:avLst/>
          </a:prstGeom>
          <a:noFill/>
        </p:spPr>
        <p:txBody>
          <a:bodyPr wrap="square" rtlCol="0">
            <a:spAutoFit/>
          </a:bodyPr>
          <a:lstStyle/>
          <a:p>
            <a:r>
              <a:rPr lang="es-ES" dirty="0"/>
              <a:t>	</a:t>
            </a:r>
            <a:r>
              <a:rPr lang="es-ES" sz="2400" dirty="0"/>
              <a:t>El cliente coincide con nosotros en que el trato a sido cordial, hemos hecho las reuniones llevaderas y que tuviera contenido clave para no disponer de su tiempo y el nuestro más de lo necesario. También hemos intentado estar disponible por vías como email o </a:t>
            </a:r>
            <a:r>
              <a:rPr lang="es-ES" sz="2400" dirty="0" err="1"/>
              <a:t>Whatsapp</a:t>
            </a:r>
            <a:r>
              <a:rPr lang="es-ES" sz="2400" dirty="0"/>
              <a:t> para cualquier duda puntual que no requiriera de una reunión.</a:t>
            </a:r>
          </a:p>
          <a:p>
            <a:r>
              <a:rPr lang="es-ES" sz="2400" dirty="0"/>
              <a:t>	</a:t>
            </a:r>
          </a:p>
          <a:p>
            <a:r>
              <a:rPr lang="es-ES" sz="2400" dirty="0"/>
              <a:t>	Las fechas de las reuniones iban adaptadas totalmente a la disponibilidad del cliente con lo que ese aspecto nos lo ha dado como positivo.</a:t>
            </a:r>
          </a:p>
          <a:p>
            <a:endParaRPr lang="es-ES" sz="2400" dirty="0"/>
          </a:p>
          <a:p>
            <a:r>
              <a:rPr lang="es-ES" sz="2400" dirty="0"/>
              <a:t>	Ha quedado contento con las aplicaciones proporcionadas, además de por la funcionalidad, por disponer de los manuales de usuarios, lo antes posible, que eran fáciles de entender.</a:t>
            </a:r>
          </a:p>
        </p:txBody>
      </p:sp>
    </p:spTree>
    <p:extLst>
      <p:ext uri="{BB962C8B-B14F-4D97-AF65-F5344CB8AC3E}">
        <p14:creationId xmlns:p14="http://schemas.microsoft.com/office/powerpoint/2010/main" val="108655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0B45B-73E7-42B8-814D-871FF6944BA7}"/>
              </a:ext>
            </a:extLst>
          </p:cNvPr>
          <p:cNvSpPr>
            <a:spLocks noGrp="1"/>
          </p:cNvSpPr>
          <p:nvPr>
            <p:ph type="title"/>
          </p:nvPr>
        </p:nvSpPr>
        <p:spPr>
          <a:xfrm>
            <a:off x="793070" y="137771"/>
            <a:ext cx="9905998" cy="1478570"/>
          </a:xfrm>
        </p:spPr>
        <p:txBody>
          <a:bodyPr/>
          <a:lstStyle/>
          <a:p>
            <a:pPr algn="ctr"/>
            <a:r>
              <a:rPr lang="es-ES" dirty="0"/>
              <a:t>Demostración </a:t>
            </a:r>
            <a:r>
              <a:rPr lang="es-ES" dirty="0" err="1"/>
              <a:t>skype</a:t>
            </a:r>
            <a:endParaRPr lang="es-ES" dirty="0"/>
          </a:p>
        </p:txBody>
      </p:sp>
      <p:pic>
        <p:nvPicPr>
          <p:cNvPr id="3" name="Video demostración Skype">
            <a:hlinkClick r:id="" action="ppaction://media"/>
            <a:extLst>
              <a:ext uri="{FF2B5EF4-FFF2-40B4-BE49-F238E27FC236}">
                <a16:creationId xmlns:a16="http://schemas.microsoft.com/office/drawing/2014/main" id="{14F26B14-8E5C-43CA-B8D7-7695B13EFF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92486" y="1471197"/>
            <a:ext cx="8707166" cy="4902187"/>
          </a:xfrm>
          <a:prstGeom prst="rect">
            <a:avLst/>
          </a:prstGeom>
        </p:spPr>
      </p:pic>
    </p:spTree>
    <p:extLst>
      <p:ext uri="{BB962C8B-B14F-4D97-AF65-F5344CB8AC3E}">
        <p14:creationId xmlns:p14="http://schemas.microsoft.com/office/powerpoint/2010/main" val="305487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2DFED6-1920-402C-B9F1-5FFA8785AC87}"/>
              </a:ext>
            </a:extLst>
          </p:cNvPr>
          <p:cNvSpPr>
            <a:spLocks noGrp="1"/>
          </p:cNvSpPr>
          <p:nvPr>
            <p:ph type="title"/>
          </p:nvPr>
        </p:nvSpPr>
        <p:spPr>
          <a:xfrm>
            <a:off x="1143001" y="105039"/>
            <a:ext cx="9905998" cy="1478570"/>
          </a:xfrm>
        </p:spPr>
        <p:txBody>
          <a:bodyPr/>
          <a:lstStyle/>
          <a:p>
            <a:pPr algn="ctr"/>
            <a:r>
              <a:rPr lang="es-ES" dirty="0"/>
              <a:t>Multi </a:t>
            </a:r>
            <a:r>
              <a:rPr lang="es-ES" dirty="0" err="1"/>
              <a:t>timer</a:t>
            </a:r>
            <a:endParaRPr lang="es-ES" dirty="0"/>
          </a:p>
        </p:txBody>
      </p:sp>
      <p:pic>
        <p:nvPicPr>
          <p:cNvPr id="3" name="Multi Timer">
            <a:hlinkClick r:id="" action="ppaction://media"/>
            <a:extLst>
              <a:ext uri="{FF2B5EF4-FFF2-40B4-BE49-F238E27FC236}">
                <a16:creationId xmlns:a16="http://schemas.microsoft.com/office/drawing/2014/main" id="{DABC4A88-CB5F-4CC5-861E-A8EBB8A65D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1277" y="1394923"/>
            <a:ext cx="8949446" cy="5033684"/>
          </a:xfrm>
          <a:prstGeom prst="rect">
            <a:avLst/>
          </a:prstGeom>
        </p:spPr>
      </p:pic>
    </p:spTree>
    <p:extLst>
      <p:ext uri="{BB962C8B-B14F-4D97-AF65-F5344CB8AC3E}">
        <p14:creationId xmlns:p14="http://schemas.microsoft.com/office/powerpoint/2010/main" val="247149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61CFC3-6AC8-4646-9712-4993F8F242D0}"/>
              </a:ext>
            </a:extLst>
          </p:cNvPr>
          <p:cNvSpPr>
            <a:spLocks noGrp="1"/>
          </p:cNvSpPr>
          <p:nvPr>
            <p:ph type="title"/>
          </p:nvPr>
        </p:nvSpPr>
        <p:spPr>
          <a:xfrm>
            <a:off x="1097870" y="223276"/>
            <a:ext cx="9905998" cy="1478570"/>
          </a:xfrm>
        </p:spPr>
        <p:txBody>
          <a:bodyPr/>
          <a:lstStyle/>
          <a:p>
            <a:pPr algn="ctr"/>
            <a:r>
              <a:rPr lang="es-ES" dirty="0" err="1"/>
              <a:t>wunderlist</a:t>
            </a:r>
            <a:endParaRPr lang="es-ES" dirty="0"/>
          </a:p>
        </p:txBody>
      </p:sp>
      <p:pic>
        <p:nvPicPr>
          <p:cNvPr id="3" name="wunderlist2">
            <a:hlinkClick r:id="" action="ppaction://media"/>
            <a:extLst>
              <a:ext uri="{FF2B5EF4-FFF2-40B4-BE49-F238E27FC236}">
                <a16:creationId xmlns:a16="http://schemas.microsoft.com/office/drawing/2014/main" id="{8A221288-F559-4AF2-8332-C8DADDB44B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2092" y="1513160"/>
            <a:ext cx="8837554" cy="4970750"/>
          </a:xfrm>
          <a:prstGeom prst="rect">
            <a:avLst/>
          </a:prstGeom>
        </p:spPr>
      </p:pic>
    </p:spTree>
    <p:extLst>
      <p:ext uri="{BB962C8B-B14F-4D97-AF65-F5344CB8AC3E}">
        <p14:creationId xmlns:p14="http://schemas.microsoft.com/office/powerpoint/2010/main" val="312961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1E390-012D-4046-B661-50C82BEEAFCC}"/>
              </a:ext>
            </a:extLst>
          </p:cNvPr>
          <p:cNvSpPr>
            <a:spLocks noGrp="1"/>
          </p:cNvSpPr>
          <p:nvPr>
            <p:ph type="title"/>
          </p:nvPr>
        </p:nvSpPr>
        <p:spPr>
          <a:xfrm>
            <a:off x="821703" y="201924"/>
            <a:ext cx="9905998" cy="1478570"/>
          </a:xfrm>
        </p:spPr>
        <p:txBody>
          <a:bodyPr/>
          <a:lstStyle/>
          <a:p>
            <a:pPr algn="ctr"/>
            <a:r>
              <a:rPr lang="es-ES" dirty="0" err="1"/>
              <a:t>Dudle</a:t>
            </a:r>
            <a:endParaRPr lang="es-ES" dirty="0"/>
          </a:p>
        </p:txBody>
      </p:sp>
      <p:pic>
        <p:nvPicPr>
          <p:cNvPr id="3" name="dudle2">
            <a:hlinkClick r:id="" action="ppaction://media"/>
            <a:extLst>
              <a:ext uri="{FF2B5EF4-FFF2-40B4-BE49-F238E27FC236}">
                <a16:creationId xmlns:a16="http://schemas.microsoft.com/office/drawing/2014/main" id="{498611DE-04A4-4F16-B058-66B6149EAF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6702" y="1438368"/>
            <a:ext cx="8655999" cy="4868633"/>
          </a:xfrm>
          <a:prstGeom prst="rect">
            <a:avLst/>
          </a:prstGeom>
        </p:spPr>
      </p:pic>
    </p:spTree>
    <p:extLst>
      <p:ext uri="{BB962C8B-B14F-4D97-AF65-F5344CB8AC3E}">
        <p14:creationId xmlns:p14="http://schemas.microsoft.com/office/powerpoint/2010/main" val="247960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A809B-DBAA-4FB8-A746-8915DB9BFF1B}"/>
              </a:ext>
            </a:extLst>
          </p:cNvPr>
          <p:cNvSpPr>
            <a:spLocks noGrp="1"/>
          </p:cNvSpPr>
          <p:nvPr>
            <p:ph type="title"/>
          </p:nvPr>
        </p:nvSpPr>
        <p:spPr/>
        <p:txBody>
          <a:bodyPr>
            <a:normAutofit/>
          </a:bodyPr>
          <a:lstStyle/>
          <a:p>
            <a:pPr algn="ctr"/>
            <a:r>
              <a:rPr lang="es-ES" sz="4400" dirty="0"/>
              <a:t>PROBLEMA DEL CLIENTE</a:t>
            </a:r>
          </a:p>
        </p:txBody>
      </p:sp>
      <p:sp>
        <p:nvSpPr>
          <p:cNvPr id="3" name="CuadroTexto 2">
            <a:extLst>
              <a:ext uri="{FF2B5EF4-FFF2-40B4-BE49-F238E27FC236}">
                <a16:creationId xmlns:a16="http://schemas.microsoft.com/office/drawing/2014/main" id="{9B901145-7711-4FED-A2D0-242F7A308C91}"/>
              </a:ext>
            </a:extLst>
          </p:cNvPr>
          <p:cNvSpPr txBox="1"/>
          <p:nvPr/>
        </p:nvSpPr>
        <p:spPr>
          <a:xfrm>
            <a:off x="1746913" y="2306472"/>
            <a:ext cx="9007523" cy="1815882"/>
          </a:xfrm>
          <a:prstGeom prst="rect">
            <a:avLst/>
          </a:prstGeom>
          <a:noFill/>
        </p:spPr>
        <p:txBody>
          <a:bodyPr wrap="square" rtlCol="0">
            <a:spAutoFit/>
          </a:bodyPr>
          <a:lstStyle/>
          <a:p>
            <a:pPr marL="457200" indent="-457200">
              <a:buFontTx/>
              <a:buChar char="-"/>
            </a:pPr>
            <a:r>
              <a:rPr lang="es-ES" sz="2800" dirty="0"/>
              <a:t>Los integrantes de su grupo de trabajo están repartidos por toda Europa</a:t>
            </a:r>
          </a:p>
          <a:p>
            <a:endParaRPr lang="es-ES" sz="2800" dirty="0"/>
          </a:p>
          <a:p>
            <a:pPr marL="457200" indent="-457200">
              <a:buFontTx/>
              <a:buChar char="-"/>
            </a:pPr>
            <a:r>
              <a:rPr lang="es-ES" sz="2800" dirty="0"/>
              <a:t>Problemas para el mantenimientos de sus archivos</a:t>
            </a:r>
          </a:p>
        </p:txBody>
      </p:sp>
    </p:spTree>
    <p:extLst>
      <p:ext uri="{BB962C8B-B14F-4D97-AF65-F5344CB8AC3E}">
        <p14:creationId xmlns:p14="http://schemas.microsoft.com/office/powerpoint/2010/main" val="1941949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0BEAEB-94B3-4A43-9DCF-25008EB79D53}"/>
              </a:ext>
            </a:extLst>
          </p:cNvPr>
          <p:cNvSpPr>
            <a:spLocks noGrp="1"/>
          </p:cNvSpPr>
          <p:nvPr>
            <p:ph type="title"/>
          </p:nvPr>
        </p:nvSpPr>
        <p:spPr>
          <a:xfrm>
            <a:off x="1097870" y="267595"/>
            <a:ext cx="9905998" cy="1478570"/>
          </a:xfrm>
        </p:spPr>
        <p:txBody>
          <a:bodyPr/>
          <a:lstStyle/>
          <a:p>
            <a:pPr algn="ctr"/>
            <a:r>
              <a:rPr lang="es-ES" dirty="0" err="1"/>
              <a:t>projetsii</a:t>
            </a:r>
            <a:endParaRPr lang="es-ES" dirty="0"/>
          </a:p>
        </p:txBody>
      </p:sp>
      <p:pic>
        <p:nvPicPr>
          <p:cNvPr id="3" name="Video demostración Projetsii">
            <a:hlinkClick r:id="" action="ppaction://media"/>
            <a:extLst>
              <a:ext uri="{FF2B5EF4-FFF2-40B4-BE49-F238E27FC236}">
                <a16:creationId xmlns:a16="http://schemas.microsoft.com/office/drawing/2014/main" id="{7D8F0013-171C-4BF4-AC5C-04211DEA46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93916" y="1484907"/>
            <a:ext cx="8313906" cy="4680779"/>
          </a:xfrm>
          <a:prstGeom prst="rect">
            <a:avLst/>
          </a:prstGeom>
        </p:spPr>
      </p:pic>
    </p:spTree>
    <p:extLst>
      <p:ext uri="{BB962C8B-B14F-4D97-AF65-F5344CB8AC3E}">
        <p14:creationId xmlns:p14="http://schemas.microsoft.com/office/powerpoint/2010/main" val="2607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E80679-1EA8-4EF2-8293-3AE8E4457E68}"/>
              </a:ext>
            </a:extLst>
          </p:cNvPr>
          <p:cNvSpPr>
            <a:spLocks noGrp="1"/>
          </p:cNvSpPr>
          <p:nvPr>
            <p:ph type="title"/>
          </p:nvPr>
        </p:nvSpPr>
        <p:spPr/>
        <p:txBody>
          <a:bodyPr>
            <a:normAutofit/>
          </a:bodyPr>
          <a:lstStyle/>
          <a:p>
            <a:pPr algn="ctr"/>
            <a:r>
              <a:rPr lang="es-ES" sz="4400" dirty="0"/>
              <a:t>Solución propuesta al grupo G2.1.8</a:t>
            </a:r>
          </a:p>
        </p:txBody>
      </p:sp>
      <p:sp>
        <p:nvSpPr>
          <p:cNvPr id="3" name="CuadroTexto 2">
            <a:extLst>
              <a:ext uri="{FF2B5EF4-FFF2-40B4-BE49-F238E27FC236}">
                <a16:creationId xmlns:a16="http://schemas.microsoft.com/office/drawing/2014/main" id="{FC4908F4-651D-41F2-9BA8-C8D18E330657}"/>
              </a:ext>
            </a:extLst>
          </p:cNvPr>
          <p:cNvSpPr txBox="1"/>
          <p:nvPr/>
        </p:nvSpPr>
        <p:spPr>
          <a:xfrm>
            <a:off x="1323833" y="2197290"/>
            <a:ext cx="9723578" cy="2800767"/>
          </a:xfrm>
          <a:prstGeom prst="rect">
            <a:avLst/>
          </a:prstGeom>
          <a:noFill/>
        </p:spPr>
        <p:txBody>
          <a:bodyPr wrap="square" rtlCol="0">
            <a:spAutoFit/>
          </a:bodyPr>
          <a:lstStyle/>
          <a:p>
            <a:r>
              <a:rPr lang="es-ES" sz="2800" dirty="0"/>
              <a:t>Le hemos buscado aplicaciones para poder llevar a cabo sus proyectos a tan larga distancia. </a:t>
            </a:r>
          </a:p>
          <a:p>
            <a:endParaRPr lang="es-ES" sz="2800" dirty="0"/>
          </a:p>
          <a:p>
            <a:r>
              <a:rPr lang="es-ES" sz="2800" dirty="0"/>
              <a:t>Sus requisitos principales eran que las aplicaciones tuvieran servidores en Europa y la comunicación fuera telemática.</a:t>
            </a:r>
          </a:p>
          <a:p>
            <a:endParaRPr lang="es-ES" dirty="0"/>
          </a:p>
          <a:p>
            <a:r>
              <a:rPr lang="es-ES" dirty="0"/>
              <a:t>	</a:t>
            </a:r>
          </a:p>
        </p:txBody>
      </p:sp>
    </p:spTree>
    <p:extLst>
      <p:ext uri="{BB962C8B-B14F-4D97-AF65-F5344CB8AC3E}">
        <p14:creationId xmlns:p14="http://schemas.microsoft.com/office/powerpoint/2010/main" val="4027924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8" name="Picture 2">
            <a:extLst>
              <a:ext uri="{FF2B5EF4-FFF2-40B4-BE49-F238E27FC236}">
                <a16:creationId xmlns:a16="http://schemas.microsoft.com/office/drawing/2014/main" id="{678E285C-BE9E-45B7-A3EE-B9792DAE991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grpSp>
        <p:nvGrpSpPr>
          <p:cNvPr id="329" name="Group 328">
            <a:extLst>
              <a:ext uri="{FF2B5EF4-FFF2-40B4-BE49-F238E27FC236}">
                <a16:creationId xmlns:a16="http://schemas.microsoft.com/office/drawing/2014/main" id="{AB86F577-8905-4B21-8AF3-C1BB3433775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30" name="Rectangle 5">
              <a:extLst>
                <a:ext uri="{FF2B5EF4-FFF2-40B4-BE49-F238E27FC236}">
                  <a16:creationId xmlns:a16="http://schemas.microsoft.com/office/drawing/2014/main" id="{D2F1CFF3-A579-4D24-B5F9-1C71BA6FE5E8}"/>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331" name="Freeform 6">
              <a:extLst>
                <a:ext uri="{FF2B5EF4-FFF2-40B4-BE49-F238E27FC236}">
                  <a16:creationId xmlns:a16="http://schemas.microsoft.com/office/drawing/2014/main" id="{57601B50-7EB1-43FA-8360-4297BCD76328}"/>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32" name="Freeform 7">
              <a:extLst>
                <a:ext uri="{FF2B5EF4-FFF2-40B4-BE49-F238E27FC236}">
                  <a16:creationId xmlns:a16="http://schemas.microsoft.com/office/drawing/2014/main" id="{60BD8B7A-CD01-4638-A2C9-299AC68B9B98}"/>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33" name="Rectangle 8">
              <a:extLst>
                <a:ext uri="{FF2B5EF4-FFF2-40B4-BE49-F238E27FC236}">
                  <a16:creationId xmlns:a16="http://schemas.microsoft.com/office/drawing/2014/main" id="{095B58F9-6C29-48BE-9DA6-38550805212F}"/>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334" name="Freeform 9">
              <a:extLst>
                <a:ext uri="{FF2B5EF4-FFF2-40B4-BE49-F238E27FC236}">
                  <a16:creationId xmlns:a16="http://schemas.microsoft.com/office/drawing/2014/main" id="{0C84674F-2E8A-4B70-B801-00722CDD5816}"/>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35" name="Freeform 10">
              <a:extLst>
                <a:ext uri="{FF2B5EF4-FFF2-40B4-BE49-F238E27FC236}">
                  <a16:creationId xmlns:a16="http://schemas.microsoft.com/office/drawing/2014/main" id="{34F320BB-D6A9-45FE-8556-498B763B1E6F}"/>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36" name="Freeform 11">
              <a:extLst>
                <a:ext uri="{FF2B5EF4-FFF2-40B4-BE49-F238E27FC236}">
                  <a16:creationId xmlns:a16="http://schemas.microsoft.com/office/drawing/2014/main" id="{5493D54A-532A-46ED-AF63-A0A54818EF83}"/>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37" name="Freeform 12">
              <a:extLst>
                <a:ext uri="{FF2B5EF4-FFF2-40B4-BE49-F238E27FC236}">
                  <a16:creationId xmlns:a16="http://schemas.microsoft.com/office/drawing/2014/main" id="{EAF2EDFA-9C0B-44E2-B4BB-312B58BCA8ED}"/>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38" name="Freeform 13">
              <a:extLst>
                <a:ext uri="{FF2B5EF4-FFF2-40B4-BE49-F238E27FC236}">
                  <a16:creationId xmlns:a16="http://schemas.microsoft.com/office/drawing/2014/main" id="{A3641113-CE35-42A4-B605-41BC06BF4F0A}"/>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39" name="Freeform 14">
              <a:extLst>
                <a:ext uri="{FF2B5EF4-FFF2-40B4-BE49-F238E27FC236}">
                  <a16:creationId xmlns:a16="http://schemas.microsoft.com/office/drawing/2014/main" id="{DA2E5B2C-BAC4-4440-9B7E-F38783197AB7}"/>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0" name="Freeform 15">
              <a:extLst>
                <a:ext uri="{FF2B5EF4-FFF2-40B4-BE49-F238E27FC236}">
                  <a16:creationId xmlns:a16="http://schemas.microsoft.com/office/drawing/2014/main" id="{D8A506DF-2E53-42C9-94BE-B98E32E05782}"/>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1" name="Freeform 16">
              <a:extLst>
                <a:ext uri="{FF2B5EF4-FFF2-40B4-BE49-F238E27FC236}">
                  <a16:creationId xmlns:a16="http://schemas.microsoft.com/office/drawing/2014/main" id="{12934FF8-5F70-40BF-BBB6-5EB941FB9BDF}"/>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2" name="Freeform 17">
              <a:extLst>
                <a:ext uri="{FF2B5EF4-FFF2-40B4-BE49-F238E27FC236}">
                  <a16:creationId xmlns:a16="http://schemas.microsoft.com/office/drawing/2014/main" id="{8EB3FB08-D01D-4E24-BE40-C16269DF6247}"/>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3" name="Freeform 18">
              <a:extLst>
                <a:ext uri="{FF2B5EF4-FFF2-40B4-BE49-F238E27FC236}">
                  <a16:creationId xmlns:a16="http://schemas.microsoft.com/office/drawing/2014/main" id="{D24E50D7-2753-4169-AD51-C106DA1B7A25}"/>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4" name="Freeform 19">
              <a:extLst>
                <a:ext uri="{FF2B5EF4-FFF2-40B4-BE49-F238E27FC236}">
                  <a16:creationId xmlns:a16="http://schemas.microsoft.com/office/drawing/2014/main" id="{DF94B7E0-D9B6-4096-94D0-18D3AC0EF61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5" name="Freeform 20">
              <a:extLst>
                <a:ext uri="{FF2B5EF4-FFF2-40B4-BE49-F238E27FC236}">
                  <a16:creationId xmlns:a16="http://schemas.microsoft.com/office/drawing/2014/main" id="{EBC05ADE-BBA2-4387-B005-3196E2E19826}"/>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6" name="Freeform 21">
              <a:extLst>
                <a:ext uri="{FF2B5EF4-FFF2-40B4-BE49-F238E27FC236}">
                  <a16:creationId xmlns:a16="http://schemas.microsoft.com/office/drawing/2014/main" id="{BBED1CEE-14D2-442F-AB08-401ABE3EFBD8}"/>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7" name="Freeform 22">
              <a:extLst>
                <a:ext uri="{FF2B5EF4-FFF2-40B4-BE49-F238E27FC236}">
                  <a16:creationId xmlns:a16="http://schemas.microsoft.com/office/drawing/2014/main" id="{4F6574C0-78E8-49EA-84BC-EE9D55707F2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8" name="Freeform 23">
              <a:extLst>
                <a:ext uri="{FF2B5EF4-FFF2-40B4-BE49-F238E27FC236}">
                  <a16:creationId xmlns:a16="http://schemas.microsoft.com/office/drawing/2014/main" id="{65BCDB0B-615E-4CA1-AFD5-6B121CB7CEB6}"/>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9" name="Freeform 24">
              <a:extLst>
                <a:ext uri="{FF2B5EF4-FFF2-40B4-BE49-F238E27FC236}">
                  <a16:creationId xmlns:a16="http://schemas.microsoft.com/office/drawing/2014/main" id="{40627863-B7FC-44D1-9E53-E728FFF675AF}"/>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0" name="Freeform 25">
              <a:extLst>
                <a:ext uri="{FF2B5EF4-FFF2-40B4-BE49-F238E27FC236}">
                  <a16:creationId xmlns:a16="http://schemas.microsoft.com/office/drawing/2014/main" id="{52FD6F8C-3AF1-487E-91F4-6E55146F1F26}"/>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1" name="Freeform 26">
              <a:extLst>
                <a:ext uri="{FF2B5EF4-FFF2-40B4-BE49-F238E27FC236}">
                  <a16:creationId xmlns:a16="http://schemas.microsoft.com/office/drawing/2014/main" id="{50323CF3-93CB-4E03-95C0-B180BB87A86D}"/>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2" name="Freeform 27">
              <a:extLst>
                <a:ext uri="{FF2B5EF4-FFF2-40B4-BE49-F238E27FC236}">
                  <a16:creationId xmlns:a16="http://schemas.microsoft.com/office/drawing/2014/main" id="{EB47D82F-CF1B-47E6-9FA2-F3A9C5F945B8}"/>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3" name="Freeform 28">
              <a:extLst>
                <a:ext uri="{FF2B5EF4-FFF2-40B4-BE49-F238E27FC236}">
                  <a16:creationId xmlns:a16="http://schemas.microsoft.com/office/drawing/2014/main" id="{0606708F-F2D4-4678-8ED2-39041BC64D7D}"/>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4" name="Freeform 29">
              <a:extLst>
                <a:ext uri="{FF2B5EF4-FFF2-40B4-BE49-F238E27FC236}">
                  <a16:creationId xmlns:a16="http://schemas.microsoft.com/office/drawing/2014/main" id="{D7EB95B4-15E4-433D-B36F-21FF341AD9A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5" name="Freeform 30">
              <a:extLst>
                <a:ext uri="{FF2B5EF4-FFF2-40B4-BE49-F238E27FC236}">
                  <a16:creationId xmlns:a16="http://schemas.microsoft.com/office/drawing/2014/main" id="{500A541B-4C75-497C-A489-097ED29964FE}"/>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6" name="Freeform 31">
              <a:extLst>
                <a:ext uri="{FF2B5EF4-FFF2-40B4-BE49-F238E27FC236}">
                  <a16:creationId xmlns:a16="http://schemas.microsoft.com/office/drawing/2014/main" id="{5789326F-12A4-48B8-B0ED-A6A2AE0C2778}"/>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7" name="Freeform 32">
              <a:extLst>
                <a:ext uri="{FF2B5EF4-FFF2-40B4-BE49-F238E27FC236}">
                  <a16:creationId xmlns:a16="http://schemas.microsoft.com/office/drawing/2014/main" id="{25FA672E-2B65-477F-AA75-6261CE652F25}"/>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8" name="Rectangle 33">
              <a:extLst>
                <a:ext uri="{FF2B5EF4-FFF2-40B4-BE49-F238E27FC236}">
                  <a16:creationId xmlns:a16="http://schemas.microsoft.com/office/drawing/2014/main" id="{BB09AF8D-E68B-499C-B9F5-2F365813D3C0}"/>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359" name="Freeform 34">
              <a:extLst>
                <a:ext uri="{FF2B5EF4-FFF2-40B4-BE49-F238E27FC236}">
                  <a16:creationId xmlns:a16="http://schemas.microsoft.com/office/drawing/2014/main" id="{7991AEAD-B5F3-47BA-9F1B-86C16A84AD39}"/>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0" name="Freeform 35">
              <a:extLst>
                <a:ext uri="{FF2B5EF4-FFF2-40B4-BE49-F238E27FC236}">
                  <a16:creationId xmlns:a16="http://schemas.microsoft.com/office/drawing/2014/main" id="{19A85F58-4C3A-4388-B55C-2329EEAECF0E}"/>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1" name="Freeform 36">
              <a:extLst>
                <a:ext uri="{FF2B5EF4-FFF2-40B4-BE49-F238E27FC236}">
                  <a16:creationId xmlns:a16="http://schemas.microsoft.com/office/drawing/2014/main" id="{05652F38-94D9-41B7-A699-7E8F0C78D8C4}"/>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2" name="Freeform 37">
              <a:extLst>
                <a:ext uri="{FF2B5EF4-FFF2-40B4-BE49-F238E27FC236}">
                  <a16:creationId xmlns:a16="http://schemas.microsoft.com/office/drawing/2014/main" id="{3C043852-C250-4518-BB89-C91A349171DC}"/>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3" name="Freeform 38">
              <a:extLst>
                <a:ext uri="{FF2B5EF4-FFF2-40B4-BE49-F238E27FC236}">
                  <a16:creationId xmlns:a16="http://schemas.microsoft.com/office/drawing/2014/main" id="{0CAB9A07-ECF2-416C-8528-F75DACB13822}"/>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4" name="Freeform 39">
              <a:extLst>
                <a:ext uri="{FF2B5EF4-FFF2-40B4-BE49-F238E27FC236}">
                  <a16:creationId xmlns:a16="http://schemas.microsoft.com/office/drawing/2014/main" id="{904A314C-A829-4AA6-92E2-529BCCF95C93}"/>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5" name="Freeform 40">
              <a:extLst>
                <a:ext uri="{FF2B5EF4-FFF2-40B4-BE49-F238E27FC236}">
                  <a16:creationId xmlns:a16="http://schemas.microsoft.com/office/drawing/2014/main" id="{244EE6BA-4569-43ED-9E2E-1FB66201B7EB}"/>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6" name="Freeform 41">
              <a:extLst>
                <a:ext uri="{FF2B5EF4-FFF2-40B4-BE49-F238E27FC236}">
                  <a16:creationId xmlns:a16="http://schemas.microsoft.com/office/drawing/2014/main" id="{BEB8252E-FB2A-4BB5-BEC6-CA10FF6F7CAA}"/>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7" name="Freeform 42">
              <a:extLst>
                <a:ext uri="{FF2B5EF4-FFF2-40B4-BE49-F238E27FC236}">
                  <a16:creationId xmlns:a16="http://schemas.microsoft.com/office/drawing/2014/main" id="{91414711-C3A4-4E96-854A-DDDEB2F2E3E8}"/>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8" name="Freeform 43">
              <a:extLst>
                <a:ext uri="{FF2B5EF4-FFF2-40B4-BE49-F238E27FC236}">
                  <a16:creationId xmlns:a16="http://schemas.microsoft.com/office/drawing/2014/main" id="{86815BA8-3055-4B42-98C3-4202FD92E0D0}"/>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9" name="Freeform 44">
              <a:extLst>
                <a:ext uri="{FF2B5EF4-FFF2-40B4-BE49-F238E27FC236}">
                  <a16:creationId xmlns:a16="http://schemas.microsoft.com/office/drawing/2014/main" id="{44457813-E991-44AE-9A83-B7488D1F362B}"/>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0" name="Rectangle 45">
              <a:extLst>
                <a:ext uri="{FF2B5EF4-FFF2-40B4-BE49-F238E27FC236}">
                  <a16:creationId xmlns:a16="http://schemas.microsoft.com/office/drawing/2014/main" id="{8CE1CF47-A73F-4560-8835-AE1DC51E5CAE}"/>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371" name="Freeform 46">
              <a:extLst>
                <a:ext uri="{FF2B5EF4-FFF2-40B4-BE49-F238E27FC236}">
                  <a16:creationId xmlns:a16="http://schemas.microsoft.com/office/drawing/2014/main" id="{C2A935E4-AACC-4CB9-995E-D28617887316}"/>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2" name="Freeform 47">
              <a:extLst>
                <a:ext uri="{FF2B5EF4-FFF2-40B4-BE49-F238E27FC236}">
                  <a16:creationId xmlns:a16="http://schemas.microsoft.com/office/drawing/2014/main" id="{93B5B778-8ACB-4004-932D-BD95997BAEFF}"/>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3" name="Freeform 48">
              <a:extLst>
                <a:ext uri="{FF2B5EF4-FFF2-40B4-BE49-F238E27FC236}">
                  <a16:creationId xmlns:a16="http://schemas.microsoft.com/office/drawing/2014/main" id="{1434AF34-0919-40AD-84B1-446D4FF2D6D3}"/>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4" name="Freeform 49">
              <a:extLst>
                <a:ext uri="{FF2B5EF4-FFF2-40B4-BE49-F238E27FC236}">
                  <a16:creationId xmlns:a16="http://schemas.microsoft.com/office/drawing/2014/main" id="{29546CF3-6DDD-4073-AB7F-C6E722257AAC}"/>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5" name="Freeform 50">
              <a:extLst>
                <a:ext uri="{FF2B5EF4-FFF2-40B4-BE49-F238E27FC236}">
                  <a16:creationId xmlns:a16="http://schemas.microsoft.com/office/drawing/2014/main" id="{289D46AB-128A-477F-B6C9-F40F115D6CEB}"/>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6" name="Freeform 51">
              <a:extLst>
                <a:ext uri="{FF2B5EF4-FFF2-40B4-BE49-F238E27FC236}">
                  <a16:creationId xmlns:a16="http://schemas.microsoft.com/office/drawing/2014/main" id="{A7DA7E67-3368-44AD-AACD-EB64AE34870B}"/>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7" name="Freeform 52">
              <a:extLst>
                <a:ext uri="{FF2B5EF4-FFF2-40B4-BE49-F238E27FC236}">
                  <a16:creationId xmlns:a16="http://schemas.microsoft.com/office/drawing/2014/main" id="{78BB1152-AB85-4AD8-BBA1-07CEA1F50817}"/>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8" name="Freeform 53">
              <a:extLst>
                <a:ext uri="{FF2B5EF4-FFF2-40B4-BE49-F238E27FC236}">
                  <a16:creationId xmlns:a16="http://schemas.microsoft.com/office/drawing/2014/main" id="{A982E7F2-DD68-4093-B9C5-3E42B475AB44}"/>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9" name="Freeform 54">
              <a:extLst>
                <a:ext uri="{FF2B5EF4-FFF2-40B4-BE49-F238E27FC236}">
                  <a16:creationId xmlns:a16="http://schemas.microsoft.com/office/drawing/2014/main" id="{A682E224-4CD6-420B-897A-B23D50B82EDA}"/>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80" name="Freeform 55">
              <a:extLst>
                <a:ext uri="{FF2B5EF4-FFF2-40B4-BE49-F238E27FC236}">
                  <a16:creationId xmlns:a16="http://schemas.microsoft.com/office/drawing/2014/main" id="{31B90F10-06CD-480E-8D35-6E0FFFB8945B}"/>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81" name="Freeform 56">
              <a:extLst>
                <a:ext uri="{FF2B5EF4-FFF2-40B4-BE49-F238E27FC236}">
                  <a16:creationId xmlns:a16="http://schemas.microsoft.com/office/drawing/2014/main" id="{7BC977DB-69B0-4D8D-B77C-E1127EC41724}"/>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82" name="Freeform 57">
              <a:extLst>
                <a:ext uri="{FF2B5EF4-FFF2-40B4-BE49-F238E27FC236}">
                  <a16:creationId xmlns:a16="http://schemas.microsoft.com/office/drawing/2014/main" id="{24127454-3FCB-41D6-ACFB-81D7E05A7925}"/>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83" name="Freeform 58">
              <a:extLst>
                <a:ext uri="{FF2B5EF4-FFF2-40B4-BE49-F238E27FC236}">
                  <a16:creationId xmlns:a16="http://schemas.microsoft.com/office/drawing/2014/main" id="{7AA80D42-B8A8-475B-ADBF-99719CE9FE53}"/>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sp>
        <p:nvSpPr>
          <p:cNvPr id="384" name="Rectangle 383">
            <a:extLst>
              <a:ext uri="{FF2B5EF4-FFF2-40B4-BE49-F238E27FC236}">
                <a16:creationId xmlns:a16="http://schemas.microsoft.com/office/drawing/2014/main" id="{D706AE2E-B17B-43A3-84F8-9C0FE9466C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385" name="Group 384">
            <a:extLst>
              <a:ext uri="{FF2B5EF4-FFF2-40B4-BE49-F238E27FC236}">
                <a16:creationId xmlns:a16="http://schemas.microsoft.com/office/drawing/2014/main" id="{CEFFB8CF-3E94-42D7-849C-841E7744B2C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386" name="Rectangle 5">
              <a:extLst>
                <a:ext uri="{FF2B5EF4-FFF2-40B4-BE49-F238E27FC236}">
                  <a16:creationId xmlns:a16="http://schemas.microsoft.com/office/drawing/2014/main" id="{C274DE9A-4502-4454-911E-B7FE9ED6DE36}"/>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387" name="Freeform 6">
              <a:extLst>
                <a:ext uri="{FF2B5EF4-FFF2-40B4-BE49-F238E27FC236}">
                  <a16:creationId xmlns:a16="http://schemas.microsoft.com/office/drawing/2014/main" id="{76AFCF59-7BED-416B-ACD9-EA099C9B29AD}"/>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88" name="Freeform 7">
              <a:extLst>
                <a:ext uri="{FF2B5EF4-FFF2-40B4-BE49-F238E27FC236}">
                  <a16:creationId xmlns:a16="http://schemas.microsoft.com/office/drawing/2014/main" id="{8EEECEBC-B149-42E5-8164-EE5456F0624D}"/>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89" name="Rectangle 8">
              <a:extLst>
                <a:ext uri="{FF2B5EF4-FFF2-40B4-BE49-F238E27FC236}">
                  <a16:creationId xmlns:a16="http://schemas.microsoft.com/office/drawing/2014/main" id="{03B49256-D2D8-436B-8F29-0C7E53366F19}"/>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390" name="Freeform 9">
              <a:extLst>
                <a:ext uri="{FF2B5EF4-FFF2-40B4-BE49-F238E27FC236}">
                  <a16:creationId xmlns:a16="http://schemas.microsoft.com/office/drawing/2014/main" id="{4045E56F-B537-408E-B346-B9B15C39A51C}"/>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1" name="Freeform 10">
              <a:extLst>
                <a:ext uri="{FF2B5EF4-FFF2-40B4-BE49-F238E27FC236}">
                  <a16:creationId xmlns:a16="http://schemas.microsoft.com/office/drawing/2014/main" id="{904BDB2F-0893-4AD7-A871-C808C9651BEF}"/>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2" name="Freeform 11">
              <a:extLst>
                <a:ext uri="{FF2B5EF4-FFF2-40B4-BE49-F238E27FC236}">
                  <a16:creationId xmlns:a16="http://schemas.microsoft.com/office/drawing/2014/main" id="{512D8C6F-C154-4928-9891-DDCF50DA637C}"/>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3" name="Freeform 12">
              <a:extLst>
                <a:ext uri="{FF2B5EF4-FFF2-40B4-BE49-F238E27FC236}">
                  <a16:creationId xmlns:a16="http://schemas.microsoft.com/office/drawing/2014/main" id="{7E2BBA63-D694-4AD5-976F-4F1CDB204A20}"/>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4" name="Freeform 13">
              <a:extLst>
                <a:ext uri="{FF2B5EF4-FFF2-40B4-BE49-F238E27FC236}">
                  <a16:creationId xmlns:a16="http://schemas.microsoft.com/office/drawing/2014/main" id="{394F9847-4F95-42E8-AE7E-8DD8A0E27FAC}"/>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5" name="Freeform 14">
              <a:extLst>
                <a:ext uri="{FF2B5EF4-FFF2-40B4-BE49-F238E27FC236}">
                  <a16:creationId xmlns:a16="http://schemas.microsoft.com/office/drawing/2014/main" id="{48CE4CA3-085D-44AC-996B-9F347B7BC11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6" name="Freeform 15">
              <a:extLst>
                <a:ext uri="{FF2B5EF4-FFF2-40B4-BE49-F238E27FC236}">
                  <a16:creationId xmlns:a16="http://schemas.microsoft.com/office/drawing/2014/main" id="{0D7459AE-7E00-4707-B574-1D3636BB46E2}"/>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7" name="Freeform 16">
              <a:extLst>
                <a:ext uri="{FF2B5EF4-FFF2-40B4-BE49-F238E27FC236}">
                  <a16:creationId xmlns:a16="http://schemas.microsoft.com/office/drawing/2014/main" id="{EF95E020-0C4A-4BD5-84BE-6DF8B8BCAB99}"/>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8" name="Freeform 17">
              <a:extLst>
                <a:ext uri="{FF2B5EF4-FFF2-40B4-BE49-F238E27FC236}">
                  <a16:creationId xmlns:a16="http://schemas.microsoft.com/office/drawing/2014/main" id="{18CC4862-B9BB-4E63-9630-AA5241E68A2A}"/>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9" name="Freeform 18">
              <a:extLst>
                <a:ext uri="{FF2B5EF4-FFF2-40B4-BE49-F238E27FC236}">
                  <a16:creationId xmlns:a16="http://schemas.microsoft.com/office/drawing/2014/main" id="{156A0508-DDAB-4BFB-824D-CA9D3D833328}"/>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0" name="Freeform 19">
              <a:extLst>
                <a:ext uri="{FF2B5EF4-FFF2-40B4-BE49-F238E27FC236}">
                  <a16:creationId xmlns:a16="http://schemas.microsoft.com/office/drawing/2014/main" id="{E3B0103B-60DE-4385-B84E-53694FB9A24D}"/>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1" name="Freeform 20">
              <a:extLst>
                <a:ext uri="{FF2B5EF4-FFF2-40B4-BE49-F238E27FC236}">
                  <a16:creationId xmlns:a16="http://schemas.microsoft.com/office/drawing/2014/main" id="{C8C1C0D4-C36E-4251-A97F-436AFA37974A}"/>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2" name="Freeform 21">
              <a:extLst>
                <a:ext uri="{FF2B5EF4-FFF2-40B4-BE49-F238E27FC236}">
                  <a16:creationId xmlns:a16="http://schemas.microsoft.com/office/drawing/2014/main" id="{550D7341-7849-4B72-A2D7-68B7161D43ED}"/>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3" name="Freeform 22">
              <a:extLst>
                <a:ext uri="{FF2B5EF4-FFF2-40B4-BE49-F238E27FC236}">
                  <a16:creationId xmlns:a16="http://schemas.microsoft.com/office/drawing/2014/main" id="{C9E742C7-3FF2-4931-B087-46AAA6C33E64}"/>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4" name="Freeform 23">
              <a:extLst>
                <a:ext uri="{FF2B5EF4-FFF2-40B4-BE49-F238E27FC236}">
                  <a16:creationId xmlns:a16="http://schemas.microsoft.com/office/drawing/2014/main" id="{424AF1DB-9264-4B94-9F0D-EF37F12D4709}"/>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5" name="Freeform 24">
              <a:extLst>
                <a:ext uri="{FF2B5EF4-FFF2-40B4-BE49-F238E27FC236}">
                  <a16:creationId xmlns:a16="http://schemas.microsoft.com/office/drawing/2014/main" id="{766E43D2-CF93-4468-9B12-FFB234513DD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6" name="Freeform 25">
              <a:extLst>
                <a:ext uri="{FF2B5EF4-FFF2-40B4-BE49-F238E27FC236}">
                  <a16:creationId xmlns:a16="http://schemas.microsoft.com/office/drawing/2014/main" id="{AC24EC38-E0E5-4A4E-A64D-359DD4A55904}"/>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7" name="Freeform 26">
              <a:extLst>
                <a:ext uri="{FF2B5EF4-FFF2-40B4-BE49-F238E27FC236}">
                  <a16:creationId xmlns:a16="http://schemas.microsoft.com/office/drawing/2014/main" id="{338D8FE1-6073-44CF-857C-9273A1607543}"/>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8" name="Freeform 27">
              <a:extLst>
                <a:ext uri="{FF2B5EF4-FFF2-40B4-BE49-F238E27FC236}">
                  <a16:creationId xmlns:a16="http://schemas.microsoft.com/office/drawing/2014/main" id="{39BAF819-1ABF-4754-B2E6-8C023A3B947D}"/>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9" name="Freeform 28">
              <a:extLst>
                <a:ext uri="{FF2B5EF4-FFF2-40B4-BE49-F238E27FC236}">
                  <a16:creationId xmlns:a16="http://schemas.microsoft.com/office/drawing/2014/main" id="{2B5FE77A-C8CA-4E0E-BA89-53BA982E6A19}"/>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0" name="Freeform 29">
              <a:extLst>
                <a:ext uri="{FF2B5EF4-FFF2-40B4-BE49-F238E27FC236}">
                  <a16:creationId xmlns:a16="http://schemas.microsoft.com/office/drawing/2014/main" id="{264169FF-BB01-4F56-812A-738BE4AACBD8}"/>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1" name="Freeform 30">
              <a:extLst>
                <a:ext uri="{FF2B5EF4-FFF2-40B4-BE49-F238E27FC236}">
                  <a16:creationId xmlns:a16="http://schemas.microsoft.com/office/drawing/2014/main" id="{831BA8DD-49DA-443B-AD7A-1680CD28753F}"/>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2" name="Freeform 31">
              <a:extLst>
                <a:ext uri="{FF2B5EF4-FFF2-40B4-BE49-F238E27FC236}">
                  <a16:creationId xmlns:a16="http://schemas.microsoft.com/office/drawing/2014/main" id="{15B5FD47-B408-4DD0-BA9C-76C3F6814F5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3" name="Freeform 32">
              <a:extLst>
                <a:ext uri="{FF2B5EF4-FFF2-40B4-BE49-F238E27FC236}">
                  <a16:creationId xmlns:a16="http://schemas.microsoft.com/office/drawing/2014/main" id="{2432FB6B-FBB2-438F-A3BC-0392CA9448E0}"/>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4" name="Rectangle 33">
              <a:extLst>
                <a:ext uri="{FF2B5EF4-FFF2-40B4-BE49-F238E27FC236}">
                  <a16:creationId xmlns:a16="http://schemas.microsoft.com/office/drawing/2014/main" id="{A9E1CA69-4810-4E1D-A227-EA4EF0151FF8}"/>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415" name="Freeform 34">
              <a:extLst>
                <a:ext uri="{FF2B5EF4-FFF2-40B4-BE49-F238E27FC236}">
                  <a16:creationId xmlns:a16="http://schemas.microsoft.com/office/drawing/2014/main" id="{978653C5-EFDF-4617-9A6A-E810A9C22D39}"/>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6" name="Freeform 35">
              <a:extLst>
                <a:ext uri="{FF2B5EF4-FFF2-40B4-BE49-F238E27FC236}">
                  <a16:creationId xmlns:a16="http://schemas.microsoft.com/office/drawing/2014/main" id="{F1B9F231-1E6A-4122-81B0-043E2A5F55A7}"/>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7" name="Freeform 36">
              <a:extLst>
                <a:ext uri="{FF2B5EF4-FFF2-40B4-BE49-F238E27FC236}">
                  <a16:creationId xmlns:a16="http://schemas.microsoft.com/office/drawing/2014/main" id="{DF2B6BD0-0057-43BC-8681-9FAC9FC53579}"/>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8" name="Freeform 37">
              <a:extLst>
                <a:ext uri="{FF2B5EF4-FFF2-40B4-BE49-F238E27FC236}">
                  <a16:creationId xmlns:a16="http://schemas.microsoft.com/office/drawing/2014/main" id="{6D7D7117-2276-4EB9-882B-A44A2DB066F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9" name="Freeform 38">
              <a:extLst>
                <a:ext uri="{FF2B5EF4-FFF2-40B4-BE49-F238E27FC236}">
                  <a16:creationId xmlns:a16="http://schemas.microsoft.com/office/drawing/2014/main" id="{98AD68EB-6444-4B28-8F06-C0B6111ACF5C}"/>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0" name="Freeform 39">
              <a:extLst>
                <a:ext uri="{FF2B5EF4-FFF2-40B4-BE49-F238E27FC236}">
                  <a16:creationId xmlns:a16="http://schemas.microsoft.com/office/drawing/2014/main" id="{438FA125-C459-48A2-913F-F5D04E160EDE}"/>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1" name="Freeform 40">
              <a:extLst>
                <a:ext uri="{FF2B5EF4-FFF2-40B4-BE49-F238E27FC236}">
                  <a16:creationId xmlns:a16="http://schemas.microsoft.com/office/drawing/2014/main" id="{18E796D1-6480-436F-947D-550CCE516E17}"/>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2" name="Freeform 41">
              <a:extLst>
                <a:ext uri="{FF2B5EF4-FFF2-40B4-BE49-F238E27FC236}">
                  <a16:creationId xmlns:a16="http://schemas.microsoft.com/office/drawing/2014/main" id="{4549B300-4F89-4E35-B5E7-53E3C6A54B6D}"/>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3" name="Freeform 42">
              <a:extLst>
                <a:ext uri="{FF2B5EF4-FFF2-40B4-BE49-F238E27FC236}">
                  <a16:creationId xmlns:a16="http://schemas.microsoft.com/office/drawing/2014/main" id="{D8DA6C40-62DD-4FB3-8D06-5A599E38236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4" name="Freeform 43">
              <a:extLst>
                <a:ext uri="{FF2B5EF4-FFF2-40B4-BE49-F238E27FC236}">
                  <a16:creationId xmlns:a16="http://schemas.microsoft.com/office/drawing/2014/main" id="{28EE2B35-9D3D-4925-8DA9-9DF0E40BC4EF}"/>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5" name="Freeform 44">
              <a:extLst>
                <a:ext uri="{FF2B5EF4-FFF2-40B4-BE49-F238E27FC236}">
                  <a16:creationId xmlns:a16="http://schemas.microsoft.com/office/drawing/2014/main" id="{9DB82611-4043-4758-81EC-2239619803EE}"/>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6" name="Rectangle 45">
              <a:extLst>
                <a:ext uri="{FF2B5EF4-FFF2-40B4-BE49-F238E27FC236}">
                  <a16:creationId xmlns:a16="http://schemas.microsoft.com/office/drawing/2014/main" id="{A8210AB3-0776-4F74-9227-5E448D1AFA4C}"/>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427" name="Freeform 46">
              <a:extLst>
                <a:ext uri="{FF2B5EF4-FFF2-40B4-BE49-F238E27FC236}">
                  <a16:creationId xmlns:a16="http://schemas.microsoft.com/office/drawing/2014/main" id="{002C10AB-E300-481E-AFA5-410481B16330}"/>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8" name="Freeform 47">
              <a:extLst>
                <a:ext uri="{FF2B5EF4-FFF2-40B4-BE49-F238E27FC236}">
                  <a16:creationId xmlns:a16="http://schemas.microsoft.com/office/drawing/2014/main" id="{11F47C5E-0453-4EF5-B969-A8263DC6AF8E}"/>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9" name="Freeform 48">
              <a:extLst>
                <a:ext uri="{FF2B5EF4-FFF2-40B4-BE49-F238E27FC236}">
                  <a16:creationId xmlns:a16="http://schemas.microsoft.com/office/drawing/2014/main" id="{D0CFDC87-55E8-40E1-BD98-4E1EA2C09500}"/>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0" name="Freeform 49">
              <a:extLst>
                <a:ext uri="{FF2B5EF4-FFF2-40B4-BE49-F238E27FC236}">
                  <a16:creationId xmlns:a16="http://schemas.microsoft.com/office/drawing/2014/main" id="{C1151505-8A7F-41D8-AE03-AD172E38C09B}"/>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1" name="Freeform 50">
              <a:extLst>
                <a:ext uri="{FF2B5EF4-FFF2-40B4-BE49-F238E27FC236}">
                  <a16:creationId xmlns:a16="http://schemas.microsoft.com/office/drawing/2014/main" id="{918DAD20-1F9F-41A7-B9D0-EE92F9B32DF2}"/>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2" name="Freeform 51">
              <a:extLst>
                <a:ext uri="{FF2B5EF4-FFF2-40B4-BE49-F238E27FC236}">
                  <a16:creationId xmlns:a16="http://schemas.microsoft.com/office/drawing/2014/main" id="{D303B51B-ADCC-43C9-AE4F-0168CFA6376C}"/>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3" name="Freeform 52">
              <a:extLst>
                <a:ext uri="{FF2B5EF4-FFF2-40B4-BE49-F238E27FC236}">
                  <a16:creationId xmlns:a16="http://schemas.microsoft.com/office/drawing/2014/main" id="{5621B409-0B0A-4827-81F9-684C335EE188}"/>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4" name="Freeform 53">
              <a:extLst>
                <a:ext uri="{FF2B5EF4-FFF2-40B4-BE49-F238E27FC236}">
                  <a16:creationId xmlns:a16="http://schemas.microsoft.com/office/drawing/2014/main" id="{FCA6910E-A4EC-464B-B285-5F1E40AEFF90}"/>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5" name="Freeform 54">
              <a:extLst>
                <a:ext uri="{FF2B5EF4-FFF2-40B4-BE49-F238E27FC236}">
                  <a16:creationId xmlns:a16="http://schemas.microsoft.com/office/drawing/2014/main" id="{7D0C75DF-4953-4E72-B34A-2F8BD05235F4}"/>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6" name="Freeform 55">
              <a:extLst>
                <a:ext uri="{FF2B5EF4-FFF2-40B4-BE49-F238E27FC236}">
                  <a16:creationId xmlns:a16="http://schemas.microsoft.com/office/drawing/2014/main" id="{998A65EA-C434-41FF-B792-2BDC11501909}"/>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7" name="Freeform 56">
              <a:extLst>
                <a:ext uri="{FF2B5EF4-FFF2-40B4-BE49-F238E27FC236}">
                  <a16:creationId xmlns:a16="http://schemas.microsoft.com/office/drawing/2014/main" id="{3A6D2AE4-7ABD-4946-BE69-5FD3C1A1D6A3}"/>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8" name="Freeform 57">
              <a:extLst>
                <a:ext uri="{FF2B5EF4-FFF2-40B4-BE49-F238E27FC236}">
                  <a16:creationId xmlns:a16="http://schemas.microsoft.com/office/drawing/2014/main" id="{833A81DC-8A3A-4141-A713-A2FE1C572BD2}"/>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9" name="Freeform 58">
              <a:extLst>
                <a:ext uri="{FF2B5EF4-FFF2-40B4-BE49-F238E27FC236}">
                  <a16:creationId xmlns:a16="http://schemas.microsoft.com/office/drawing/2014/main" id="{47BB7FFD-57DB-41BD-8D42-9FB58174B1BC}"/>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pic>
        <p:nvPicPr>
          <p:cNvPr id="440" name="Picture 2">
            <a:extLst>
              <a:ext uri="{FF2B5EF4-FFF2-40B4-BE49-F238E27FC236}">
                <a16:creationId xmlns:a16="http://schemas.microsoft.com/office/drawing/2014/main" id="{3631D3C9-4C1D-4B3A-A737-E6E78004240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sp useBgFill="1">
        <p:nvSpPr>
          <p:cNvPr id="441" name="Round Diagonal Corner Rectangle 6">
            <a:extLst>
              <a:ext uri="{FF2B5EF4-FFF2-40B4-BE49-F238E27FC236}">
                <a16:creationId xmlns:a16="http://schemas.microsoft.com/office/drawing/2014/main" id="{5B986EF0-8540-483D-9DDE-1F168FAAC7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sultado de imagen de skype">
            <a:extLst>
              <a:ext uri="{FF2B5EF4-FFF2-40B4-BE49-F238E27FC236}">
                <a16:creationId xmlns:a16="http://schemas.microsoft.com/office/drawing/2014/main" id="{2AE30ED6-9424-4179-B158-D8AFFF1FDD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886530" y="1136606"/>
            <a:ext cx="4577297" cy="457729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1BB52F81-D45E-4EA6-A5F5-52D5C8E58B45}"/>
              </a:ext>
            </a:extLst>
          </p:cNvPr>
          <p:cNvSpPr txBox="1"/>
          <p:nvPr/>
        </p:nvSpPr>
        <p:spPr>
          <a:xfrm>
            <a:off x="8057397" y="1113282"/>
            <a:ext cx="3489569" cy="239668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400" cap="all">
                <a:solidFill>
                  <a:srgbClr val="FFFFFF"/>
                </a:solidFill>
                <a:latin typeface="+mj-lt"/>
                <a:ea typeface="+mj-ea"/>
                <a:cs typeface="+mj-cs"/>
              </a:rPr>
              <a:t>Para comunicarse telemáticamente le hemos proporcionado Skype (Prioridad principal)</a:t>
            </a:r>
          </a:p>
          <a:p>
            <a:pPr defTabSz="914400">
              <a:lnSpc>
                <a:spcPct val="90000"/>
              </a:lnSpc>
              <a:spcBef>
                <a:spcPct val="0"/>
              </a:spcBef>
              <a:spcAft>
                <a:spcPts val="600"/>
              </a:spcAft>
            </a:pPr>
            <a:r>
              <a:rPr lang="en-US" sz="2400" cap="all">
                <a:solidFill>
                  <a:srgbClr val="FFFFFF"/>
                </a:solidFill>
                <a:latin typeface="+mj-lt"/>
                <a:ea typeface="+mj-ea"/>
                <a:cs typeface="+mj-cs"/>
              </a:rPr>
              <a:t>	</a:t>
            </a:r>
          </a:p>
        </p:txBody>
      </p:sp>
    </p:spTree>
    <p:extLst>
      <p:ext uri="{BB962C8B-B14F-4D97-AF65-F5344CB8AC3E}">
        <p14:creationId xmlns:p14="http://schemas.microsoft.com/office/powerpoint/2010/main" val="332951477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73" name="Picture 2">
            <a:extLst>
              <a:ext uri="{FF2B5EF4-FFF2-40B4-BE49-F238E27FC236}">
                <a16:creationId xmlns:a16="http://schemas.microsoft.com/office/drawing/2014/main" id="{50C065C3-0FE3-4452-B765-CB05BBB2A98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9795E515-5F57-431F-9A0D-3A0419DF757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D45BCBFE-0478-4767-BF2E-FC2C548BA62F}"/>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E903928F-F6DA-470C-81A0-CF7D9DE03418}"/>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ADA095F6-E326-4450-A2D6-DB2BF989B877}"/>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9" name="Rectangle 8">
              <a:extLst>
                <a:ext uri="{FF2B5EF4-FFF2-40B4-BE49-F238E27FC236}">
                  <a16:creationId xmlns:a16="http://schemas.microsoft.com/office/drawing/2014/main" id="{6B067F9A-FDF2-49EC-B4FF-CD4B90F78923}"/>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80" name="Freeform 9">
              <a:extLst>
                <a:ext uri="{FF2B5EF4-FFF2-40B4-BE49-F238E27FC236}">
                  <a16:creationId xmlns:a16="http://schemas.microsoft.com/office/drawing/2014/main" id="{F1331213-D19D-49FC-8616-168A14565A88}"/>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2ADFE242-96FC-4A14-8C59-90CD6DE1D9F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6A97B7BC-40BD-494B-9C6B-AF3045559A3F}"/>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3D7F35CF-F44C-491F-904D-A31ED832137B}"/>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84D9BF7E-18C2-452C-B139-4ED58D7A03C3}"/>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700A6223-AD38-426F-A6FE-7926CAEF31C4}"/>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D172AA94-449F-45EB-94E6-67C186C32DDE}"/>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7" name="Freeform 16">
              <a:extLst>
                <a:ext uri="{FF2B5EF4-FFF2-40B4-BE49-F238E27FC236}">
                  <a16:creationId xmlns:a16="http://schemas.microsoft.com/office/drawing/2014/main" id="{A7D4F697-8937-4F4C-83C5-770B3FCB8286}"/>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8" name="Freeform 17">
              <a:extLst>
                <a:ext uri="{FF2B5EF4-FFF2-40B4-BE49-F238E27FC236}">
                  <a16:creationId xmlns:a16="http://schemas.microsoft.com/office/drawing/2014/main" id="{10AF1D59-5117-4D47-8414-4BB61F944BD2}"/>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2387DC33-88B3-4718-8C94-41659EA33A94}"/>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D4E7EC64-4763-4F04-B2E4-E400364D7288}"/>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581717DF-9FD4-47CB-9579-E34DF7E8754F}"/>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2" name="Freeform 21">
              <a:extLst>
                <a:ext uri="{FF2B5EF4-FFF2-40B4-BE49-F238E27FC236}">
                  <a16:creationId xmlns:a16="http://schemas.microsoft.com/office/drawing/2014/main" id="{BCD8EF50-6E58-4B2D-90B6-AFF236A73BC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3" name="Freeform 22">
              <a:extLst>
                <a:ext uri="{FF2B5EF4-FFF2-40B4-BE49-F238E27FC236}">
                  <a16:creationId xmlns:a16="http://schemas.microsoft.com/office/drawing/2014/main" id="{6524A268-142A-4CBF-BB8B-DC1FCBC8F785}"/>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56A0E6F3-B76B-4813-B44B-56CE11A8A0C4}"/>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A74CED8D-B902-4B76-9CC8-30A09B2FA19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ED007BD7-ED56-4566-B1FF-707160024A6E}"/>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90AD48D2-5BC8-4C80-B126-B1A201242B8C}"/>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BE14C82F-9F35-4D61-B758-7BCE32DECBF9}"/>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6540CE06-9028-497A-AC64-CF0ED60A7452}"/>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A4825B3B-52CD-4F08-BA02-6C2B0EFEDE92}"/>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6877A5EF-B8B8-44D3-AA57-4BBF89206D34}"/>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00BB365C-9180-4208-92CF-AB6A88848CF7}"/>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3" name="Freeform 32">
              <a:extLst>
                <a:ext uri="{FF2B5EF4-FFF2-40B4-BE49-F238E27FC236}">
                  <a16:creationId xmlns:a16="http://schemas.microsoft.com/office/drawing/2014/main" id="{8D1134D2-53A6-41D5-AC1A-5254A2FBD08A}"/>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4" name="Rectangle 33">
              <a:extLst>
                <a:ext uri="{FF2B5EF4-FFF2-40B4-BE49-F238E27FC236}">
                  <a16:creationId xmlns:a16="http://schemas.microsoft.com/office/drawing/2014/main" id="{24C7FA73-07CD-479A-9B9E-DAD4D3B2BFC0}"/>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05" name="Freeform 34">
              <a:extLst>
                <a:ext uri="{FF2B5EF4-FFF2-40B4-BE49-F238E27FC236}">
                  <a16:creationId xmlns:a16="http://schemas.microsoft.com/office/drawing/2014/main" id="{AB24DF92-B081-4701-B58D-913261A00D7D}"/>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6" name="Freeform 35">
              <a:extLst>
                <a:ext uri="{FF2B5EF4-FFF2-40B4-BE49-F238E27FC236}">
                  <a16:creationId xmlns:a16="http://schemas.microsoft.com/office/drawing/2014/main" id="{AB4DF275-6B82-4AA9-A7A9-138E631E30B7}"/>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7" name="Freeform 36">
              <a:extLst>
                <a:ext uri="{FF2B5EF4-FFF2-40B4-BE49-F238E27FC236}">
                  <a16:creationId xmlns:a16="http://schemas.microsoft.com/office/drawing/2014/main" id="{972A3812-16AD-453E-B1E6-9F39894F79AB}"/>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8" name="Freeform 37">
              <a:extLst>
                <a:ext uri="{FF2B5EF4-FFF2-40B4-BE49-F238E27FC236}">
                  <a16:creationId xmlns:a16="http://schemas.microsoft.com/office/drawing/2014/main" id="{8FB6759A-BAD8-4073-86A2-6DDD73DE2AF2}"/>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9" name="Freeform 38">
              <a:extLst>
                <a:ext uri="{FF2B5EF4-FFF2-40B4-BE49-F238E27FC236}">
                  <a16:creationId xmlns:a16="http://schemas.microsoft.com/office/drawing/2014/main" id="{9FCCB0F4-1178-47C1-9EE2-234EA715C16F}"/>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0" name="Freeform 39">
              <a:extLst>
                <a:ext uri="{FF2B5EF4-FFF2-40B4-BE49-F238E27FC236}">
                  <a16:creationId xmlns:a16="http://schemas.microsoft.com/office/drawing/2014/main" id="{CB01BF0B-7EB0-4C18-80BE-20D2EAC04865}"/>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1" name="Freeform 40">
              <a:extLst>
                <a:ext uri="{FF2B5EF4-FFF2-40B4-BE49-F238E27FC236}">
                  <a16:creationId xmlns:a16="http://schemas.microsoft.com/office/drawing/2014/main" id="{3266E9DA-C937-48E0-8F98-90A467760F12}"/>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2" name="Freeform 41">
              <a:extLst>
                <a:ext uri="{FF2B5EF4-FFF2-40B4-BE49-F238E27FC236}">
                  <a16:creationId xmlns:a16="http://schemas.microsoft.com/office/drawing/2014/main" id="{A8A9C00D-0425-4E68-A1DE-BCE5BD6BBDE5}"/>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3" name="Freeform 42">
              <a:extLst>
                <a:ext uri="{FF2B5EF4-FFF2-40B4-BE49-F238E27FC236}">
                  <a16:creationId xmlns:a16="http://schemas.microsoft.com/office/drawing/2014/main" id="{46230904-E744-4B55-84FF-826A6B737BF9}"/>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4" name="Freeform 43">
              <a:extLst>
                <a:ext uri="{FF2B5EF4-FFF2-40B4-BE49-F238E27FC236}">
                  <a16:creationId xmlns:a16="http://schemas.microsoft.com/office/drawing/2014/main" id="{D4291668-8AF0-4784-BC06-870768F53F4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5" name="Freeform 44">
              <a:extLst>
                <a:ext uri="{FF2B5EF4-FFF2-40B4-BE49-F238E27FC236}">
                  <a16:creationId xmlns:a16="http://schemas.microsoft.com/office/drawing/2014/main" id="{D917DCBD-774B-4AAF-92AE-D18289FFC4D5}"/>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6" name="Rectangle 45">
              <a:extLst>
                <a:ext uri="{FF2B5EF4-FFF2-40B4-BE49-F238E27FC236}">
                  <a16:creationId xmlns:a16="http://schemas.microsoft.com/office/drawing/2014/main" id="{9E50122E-0F19-4D65-9CB2-E22C3EA84ACD}"/>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17" name="Freeform 46">
              <a:extLst>
                <a:ext uri="{FF2B5EF4-FFF2-40B4-BE49-F238E27FC236}">
                  <a16:creationId xmlns:a16="http://schemas.microsoft.com/office/drawing/2014/main" id="{BC28A765-6E8B-4352-BD0C-35474F70AC8E}"/>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8" name="Freeform 47">
              <a:extLst>
                <a:ext uri="{FF2B5EF4-FFF2-40B4-BE49-F238E27FC236}">
                  <a16:creationId xmlns:a16="http://schemas.microsoft.com/office/drawing/2014/main" id="{0AC30A17-F494-44EB-9817-1B8B255CE463}"/>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9" name="Freeform 48">
              <a:extLst>
                <a:ext uri="{FF2B5EF4-FFF2-40B4-BE49-F238E27FC236}">
                  <a16:creationId xmlns:a16="http://schemas.microsoft.com/office/drawing/2014/main" id="{6088D59F-32BD-4932-9C22-9AA0FCDA74AD}"/>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0" name="Freeform 49">
              <a:extLst>
                <a:ext uri="{FF2B5EF4-FFF2-40B4-BE49-F238E27FC236}">
                  <a16:creationId xmlns:a16="http://schemas.microsoft.com/office/drawing/2014/main" id="{B18BBE45-5F21-47FA-B291-AC802D71556A}"/>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1" name="Freeform 50">
              <a:extLst>
                <a:ext uri="{FF2B5EF4-FFF2-40B4-BE49-F238E27FC236}">
                  <a16:creationId xmlns:a16="http://schemas.microsoft.com/office/drawing/2014/main" id="{A1BD992D-1C4B-4E69-A627-A45D8958E0D3}"/>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2" name="Freeform 51">
              <a:extLst>
                <a:ext uri="{FF2B5EF4-FFF2-40B4-BE49-F238E27FC236}">
                  <a16:creationId xmlns:a16="http://schemas.microsoft.com/office/drawing/2014/main" id="{571C0498-7105-455E-8B0A-233F850F18E3}"/>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3" name="Freeform 52">
              <a:extLst>
                <a:ext uri="{FF2B5EF4-FFF2-40B4-BE49-F238E27FC236}">
                  <a16:creationId xmlns:a16="http://schemas.microsoft.com/office/drawing/2014/main" id="{F6FA78CC-C0B1-422F-B535-05580A9716A0}"/>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4" name="Freeform 53">
              <a:extLst>
                <a:ext uri="{FF2B5EF4-FFF2-40B4-BE49-F238E27FC236}">
                  <a16:creationId xmlns:a16="http://schemas.microsoft.com/office/drawing/2014/main" id="{49A1BACF-EE5E-46F8-8968-D4CF18BC0112}"/>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5" name="Freeform 54">
              <a:extLst>
                <a:ext uri="{FF2B5EF4-FFF2-40B4-BE49-F238E27FC236}">
                  <a16:creationId xmlns:a16="http://schemas.microsoft.com/office/drawing/2014/main" id="{0AF8DFAF-8AF7-453E-AED7-89E59FBD7DB5}"/>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6" name="Freeform 55">
              <a:extLst>
                <a:ext uri="{FF2B5EF4-FFF2-40B4-BE49-F238E27FC236}">
                  <a16:creationId xmlns:a16="http://schemas.microsoft.com/office/drawing/2014/main" id="{F8C26D97-8DA4-4556-92E4-2AE66B365B9C}"/>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7" name="Freeform 56">
              <a:extLst>
                <a:ext uri="{FF2B5EF4-FFF2-40B4-BE49-F238E27FC236}">
                  <a16:creationId xmlns:a16="http://schemas.microsoft.com/office/drawing/2014/main" id="{EEF9D855-A8A7-44CC-919C-BEA327F2542B}"/>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8" name="Freeform 57">
              <a:extLst>
                <a:ext uri="{FF2B5EF4-FFF2-40B4-BE49-F238E27FC236}">
                  <a16:creationId xmlns:a16="http://schemas.microsoft.com/office/drawing/2014/main" id="{11F0B045-803C-4067-A182-066EEB2C4F9C}"/>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9" name="Freeform 58">
              <a:extLst>
                <a:ext uri="{FF2B5EF4-FFF2-40B4-BE49-F238E27FC236}">
                  <a16:creationId xmlns:a16="http://schemas.microsoft.com/office/drawing/2014/main" id="{3C1FCACB-EFEF-4B54-99A6-E327A637C25B}"/>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grpSp>
      <p:sp>
        <p:nvSpPr>
          <p:cNvPr id="131" name="Round Diagonal Corner Rectangle 6">
            <a:extLst>
              <a:ext uri="{FF2B5EF4-FFF2-40B4-BE49-F238E27FC236}">
                <a16:creationId xmlns:a16="http://schemas.microsoft.com/office/drawing/2014/main" id="{8B3F5CD4-CBC8-4A22-9DCC-0420CA28A0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Resultado de imagen de projetsii">
            <a:extLst>
              <a:ext uri="{FF2B5EF4-FFF2-40B4-BE49-F238E27FC236}">
                <a16:creationId xmlns:a16="http://schemas.microsoft.com/office/drawing/2014/main" id="{98F59925-2634-4191-BB8D-91CD0A58DA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3"/>
          <a:stretch/>
        </p:blipFill>
        <p:spPr bwMode="auto">
          <a:xfrm>
            <a:off x="1118988" y="1136606"/>
            <a:ext cx="6112382" cy="457729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E1A0869-0B87-45A3-8226-32DEFFDCBB59}"/>
              </a:ext>
            </a:extLst>
          </p:cNvPr>
          <p:cNvSpPr txBox="1"/>
          <p:nvPr/>
        </p:nvSpPr>
        <p:spPr>
          <a:xfrm>
            <a:off x="8057397" y="1113282"/>
            <a:ext cx="3489569" cy="239668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cap="all">
                <a:latin typeface="+mj-lt"/>
                <a:ea typeface="+mj-ea"/>
                <a:cs typeface="+mj-cs"/>
              </a:rPr>
              <a:t>Para el mantenimiento de sus archivos le hemos proporcionada Projetsii</a:t>
            </a:r>
          </a:p>
        </p:txBody>
      </p:sp>
    </p:spTree>
    <p:extLst>
      <p:ext uri="{BB962C8B-B14F-4D97-AF65-F5344CB8AC3E}">
        <p14:creationId xmlns:p14="http://schemas.microsoft.com/office/powerpoint/2010/main" val="3075347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0C065C3-0FE3-4452-B765-CB05BBB2A98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9795E515-5F57-431F-9A0D-3A0419DF757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4" name="Rectangle 5">
              <a:extLst>
                <a:ext uri="{FF2B5EF4-FFF2-40B4-BE49-F238E27FC236}">
                  <a16:creationId xmlns:a16="http://schemas.microsoft.com/office/drawing/2014/main" id="{D45BCBFE-0478-4767-BF2E-FC2C548BA62F}"/>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75" name="Freeform 6">
              <a:extLst>
                <a:ext uri="{FF2B5EF4-FFF2-40B4-BE49-F238E27FC236}">
                  <a16:creationId xmlns:a16="http://schemas.microsoft.com/office/drawing/2014/main" id="{E903928F-F6DA-470C-81A0-CF7D9DE03418}"/>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6" name="Freeform 7">
              <a:extLst>
                <a:ext uri="{FF2B5EF4-FFF2-40B4-BE49-F238E27FC236}">
                  <a16:creationId xmlns:a16="http://schemas.microsoft.com/office/drawing/2014/main" id="{ADA095F6-E326-4450-A2D6-DB2BF989B877}"/>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7" name="Rectangle 8">
              <a:extLst>
                <a:ext uri="{FF2B5EF4-FFF2-40B4-BE49-F238E27FC236}">
                  <a16:creationId xmlns:a16="http://schemas.microsoft.com/office/drawing/2014/main" id="{6B067F9A-FDF2-49EC-B4FF-CD4B90F78923}"/>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78" name="Freeform 9">
              <a:extLst>
                <a:ext uri="{FF2B5EF4-FFF2-40B4-BE49-F238E27FC236}">
                  <a16:creationId xmlns:a16="http://schemas.microsoft.com/office/drawing/2014/main" id="{F1331213-D19D-49FC-8616-168A14565A88}"/>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9" name="Freeform 10">
              <a:extLst>
                <a:ext uri="{FF2B5EF4-FFF2-40B4-BE49-F238E27FC236}">
                  <a16:creationId xmlns:a16="http://schemas.microsoft.com/office/drawing/2014/main" id="{2ADFE242-96FC-4A14-8C59-90CD6DE1D9F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0" name="Freeform 11">
              <a:extLst>
                <a:ext uri="{FF2B5EF4-FFF2-40B4-BE49-F238E27FC236}">
                  <a16:creationId xmlns:a16="http://schemas.microsoft.com/office/drawing/2014/main" id="{6A97B7BC-40BD-494B-9C6B-AF3045559A3F}"/>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1" name="Freeform 12">
              <a:extLst>
                <a:ext uri="{FF2B5EF4-FFF2-40B4-BE49-F238E27FC236}">
                  <a16:creationId xmlns:a16="http://schemas.microsoft.com/office/drawing/2014/main" id="{3D7F35CF-F44C-491F-904D-A31ED832137B}"/>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2" name="Freeform 13">
              <a:extLst>
                <a:ext uri="{FF2B5EF4-FFF2-40B4-BE49-F238E27FC236}">
                  <a16:creationId xmlns:a16="http://schemas.microsoft.com/office/drawing/2014/main" id="{84D9BF7E-18C2-452C-B139-4ED58D7A03C3}"/>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3" name="Freeform 14">
              <a:extLst>
                <a:ext uri="{FF2B5EF4-FFF2-40B4-BE49-F238E27FC236}">
                  <a16:creationId xmlns:a16="http://schemas.microsoft.com/office/drawing/2014/main" id="{700A6223-AD38-426F-A6FE-7926CAEF31C4}"/>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4" name="Freeform 15">
              <a:extLst>
                <a:ext uri="{FF2B5EF4-FFF2-40B4-BE49-F238E27FC236}">
                  <a16:creationId xmlns:a16="http://schemas.microsoft.com/office/drawing/2014/main" id="{D172AA94-449F-45EB-94E6-67C186C32DDE}"/>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5" name="Freeform 16">
              <a:extLst>
                <a:ext uri="{FF2B5EF4-FFF2-40B4-BE49-F238E27FC236}">
                  <a16:creationId xmlns:a16="http://schemas.microsoft.com/office/drawing/2014/main" id="{A7D4F697-8937-4F4C-83C5-770B3FCB8286}"/>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6" name="Freeform 17">
              <a:extLst>
                <a:ext uri="{FF2B5EF4-FFF2-40B4-BE49-F238E27FC236}">
                  <a16:creationId xmlns:a16="http://schemas.microsoft.com/office/drawing/2014/main" id="{10AF1D59-5117-4D47-8414-4BB61F944BD2}"/>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7" name="Freeform 18">
              <a:extLst>
                <a:ext uri="{FF2B5EF4-FFF2-40B4-BE49-F238E27FC236}">
                  <a16:creationId xmlns:a16="http://schemas.microsoft.com/office/drawing/2014/main" id="{2387DC33-88B3-4718-8C94-41659EA33A94}"/>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8" name="Freeform 19">
              <a:extLst>
                <a:ext uri="{FF2B5EF4-FFF2-40B4-BE49-F238E27FC236}">
                  <a16:creationId xmlns:a16="http://schemas.microsoft.com/office/drawing/2014/main" id="{D4E7EC64-4763-4F04-B2E4-E400364D7288}"/>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9" name="Freeform 20">
              <a:extLst>
                <a:ext uri="{FF2B5EF4-FFF2-40B4-BE49-F238E27FC236}">
                  <a16:creationId xmlns:a16="http://schemas.microsoft.com/office/drawing/2014/main" id="{581717DF-9FD4-47CB-9579-E34DF7E8754F}"/>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0" name="Freeform 21">
              <a:extLst>
                <a:ext uri="{FF2B5EF4-FFF2-40B4-BE49-F238E27FC236}">
                  <a16:creationId xmlns:a16="http://schemas.microsoft.com/office/drawing/2014/main" id="{BCD8EF50-6E58-4B2D-90B6-AFF236A73BC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1" name="Freeform 22">
              <a:extLst>
                <a:ext uri="{FF2B5EF4-FFF2-40B4-BE49-F238E27FC236}">
                  <a16:creationId xmlns:a16="http://schemas.microsoft.com/office/drawing/2014/main" id="{6524A268-142A-4CBF-BB8B-DC1FCBC8F785}"/>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2" name="Freeform 23">
              <a:extLst>
                <a:ext uri="{FF2B5EF4-FFF2-40B4-BE49-F238E27FC236}">
                  <a16:creationId xmlns:a16="http://schemas.microsoft.com/office/drawing/2014/main" id="{56A0E6F3-B76B-4813-B44B-56CE11A8A0C4}"/>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3" name="Freeform 24">
              <a:extLst>
                <a:ext uri="{FF2B5EF4-FFF2-40B4-BE49-F238E27FC236}">
                  <a16:creationId xmlns:a16="http://schemas.microsoft.com/office/drawing/2014/main" id="{A74CED8D-B902-4B76-9CC8-30A09B2FA19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4" name="Freeform 25">
              <a:extLst>
                <a:ext uri="{FF2B5EF4-FFF2-40B4-BE49-F238E27FC236}">
                  <a16:creationId xmlns:a16="http://schemas.microsoft.com/office/drawing/2014/main" id="{ED007BD7-ED56-4566-B1FF-707160024A6E}"/>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5" name="Freeform 26">
              <a:extLst>
                <a:ext uri="{FF2B5EF4-FFF2-40B4-BE49-F238E27FC236}">
                  <a16:creationId xmlns:a16="http://schemas.microsoft.com/office/drawing/2014/main" id="{90AD48D2-5BC8-4C80-B126-B1A201242B8C}"/>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6" name="Freeform 27">
              <a:extLst>
                <a:ext uri="{FF2B5EF4-FFF2-40B4-BE49-F238E27FC236}">
                  <a16:creationId xmlns:a16="http://schemas.microsoft.com/office/drawing/2014/main" id="{BE14C82F-9F35-4D61-B758-7BCE32DECBF9}"/>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7" name="Freeform 28">
              <a:extLst>
                <a:ext uri="{FF2B5EF4-FFF2-40B4-BE49-F238E27FC236}">
                  <a16:creationId xmlns:a16="http://schemas.microsoft.com/office/drawing/2014/main" id="{6540CE06-9028-497A-AC64-CF0ED60A7452}"/>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8" name="Freeform 29">
              <a:extLst>
                <a:ext uri="{FF2B5EF4-FFF2-40B4-BE49-F238E27FC236}">
                  <a16:creationId xmlns:a16="http://schemas.microsoft.com/office/drawing/2014/main" id="{A4825B3B-52CD-4F08-BA02-6C2B0EFEDE92}"/>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99" name="Freeform 30">
              <a:extLst>
                <a:ext uri="{FF2B5EF4-FFF2-40B4-BE49-F238E27FC236}">
                  <a16:creationId xmlns:a16="http://schemas.microsoft.com/office/drawing/2014/main" id="{6877A5EF-B8B8-44D3-AA57-4BBF89206D34}"/>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0" name="Freeform 31">
              <a:extLst>
                <a:ext uri="{FF2B5EF4-FFF2-40B4-BE49-F238E27FC236}">
                  <a16:creationId xmlns:a16="http://schemas.microsoft.com/office/drawing/2014/main" id="{00BB365C-9180-4208-92CF-AB6A88848CF7}"/>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1" name="Freeform 32">
              <a:extLst>
                <a:ext uri="{FF2B5EF4-FFF2-40B4-BE49-F238E27FC236}">
                  <a16:creationId xmlns:a16="http://schemas.microsoft.com/office/drawing/2014/main" id="{8D1134D2-53A6-41D5-AC1A-5254A2FBD08A}"/>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2" name="Rectangle 33">
              <a:extLst>
                <a:ext uri="{FF2B5EF4-FFF2-40B4-BE49-F238E27FC236}">
                  <a16:creationId xmlns:a16="http://schemas.microsoft.com/office/drawing/2014/main" id="{24C7FA73-07CD-479A-9B9E-DAD4D3B2BFC0}"/>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03" name="Freeform 34">
              <a:extLst>
                <a:ext uri="{FF2B5EF4-FFF2-40B4-BE49-F238E27FC236}">
                  <a16:creationId xmlns:a16="http://schemas.microsoft.com/office/drawing/2014/main" id="{AB24DF92-B081-4701-B58D-913261A00D7D}"/>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4" name="Freeform 35">
              <a:extLst>
                <a:ext uri="{FF2B5EF4-FFF2-40B4-BE49-F238E27FC236}">
                  <a16:creationId xmlns:a16="http://schemas.microsoft.com/office/drawing/2014/main" id="{AB4DF275-6B82-4AA9-A7A9-138E631E30B7}"/>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5" name="Freeform 36">
              <a:extLst>
                <a:ext uri="{FF2B5EF4-FFF2-40B4-BE49-F238E27FC236}">
                  <a16:creationId xmlns:a16="http://schemas.microsoft.com/office/drawing/2014/main" id="{972A3812-16AD-453E-B1E6-9F39894F79AB}"/>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6" name="Freeform 37">
              <a:extLst>
                <a:ext uri="{FF2B5EF4-FFF2-40B4-BE49-F238E27FC236}">
                  <a16:creationId xmlns:a16="http://schemas.microsoft.com/office/drawing/2014/main" id="{8FB6759A-BAD8-4073-86A2-6DDD73DE2AF2}"/>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7" name="Freeform 38">
              <a:extLst>
                <a:ext uri="{FF2B5EF4-FFF2-40B4-BE49-F238E27FC236}">
                  <a16:creationId xmlns:a16="http://schemas.microsoft.com/office/drawing/2014/main" id="{9FCCB0F4-1178-47C1-9EE2-234EA715C16F}"/>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8" name="Freeform 39">
              <a:extLst>
                <a:ext uri="{FF2B5EF4-FFF2-40B4-BE49-F238E27FC236}">
                  <a16:creationId xmlns:a16="http://schemas.microsoft.com/office/drawing/2014/main" id="{CB01BF0B-7EB0-4C18-80BE-20D2EAC04865}"/>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09" name="Freeform 40">
              <a:extLst>
                <a:ext uri="{FF2B5EF4-FFF2-40B4-BE49-F238E27FC236}">
                  <a16:creationId xmlns:a16="http://schemas.microsoft.com/office/drawing/2014/main" id="{3266E9DA-C937-48E0-8F98-90A467760F12}"/>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0" name="Freeform 41">
              <a:extLst>
                <a:ext uri="{FF2B5EF4-FFF2-40B4-BE49-F238E27FC236}">
                  <a16:creationId xmlns:a16="http://schemas.microsoft.com/office/drawing/2014/main" id="{A8A9C00D-0425-4E68-A1DE-BCE5BD6BBDE5}"/>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1" name="Freeform 42">
              <a:extLst>
                <a:ext uri="{FF2B5EF4-FFF2-40B4-BE49-F238E27FC236}">
                  <a16:creationId xmlns:a16="http://schemas.microsoft.com/office/drawing/2014/main" id="{46230904-E744-4B55-84FF-826A6B737BF9}"/>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2" name="Freeform 43">
              <a:extLst>
                <a:ext uri="{FF2B5EF4-FFF2-40B4-BE49-F238E27FC236}">
                  <a16:creationId xmlns:a16="http://schemas.microsoft.com/office/drawing/2014/main" id="{D4291668-8AF0-4784-BC06-870768F53F4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3" name="Freeform 44">
              <a:extLst>
                <a:ext uri="{FF2B5EF4-FFF2-40B4-BE49-F238E27FC236}">
                  <a16:creationId xmlns:a16="http://schemas.microsoft.com/office/drawing/2014/main" id="{D917DCBD-774B-4AAF-92AE-D18289FFC4D5}"/>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4" name="Rectangle 45">
              <a:extLst>
                <a:ext uri="{FF2B5EF4-FFF2-40B4-BE49-F238E27FC236}">
                  <a16:creationId xmlns:a16="http://schemas.microsoft.com/office/drawing/2014/main" id="{9E50122E-0F19-4D65-9CB2-E22C3EA84ACD}"/>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15" name="Freeform 46">
              <a:extLst>
                <a:ext uri="{FF2B5EF4-FFF2-40B4-BE49-F238E27FC236}">
                  <a16:creationId xmlns:a16="http://schemas.microsoft.com/office/drawing/2014/main" id="{BC28A765-6E8B-4352-BD0C-35474F70AC8E}"/>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6" name="Freeform 47">
              <a:extLst>
                <a:ext uri="{FF2B5EF4-FFF2-40B4-BE49-F238E27FC236}">
                  <a16:creationId xmlns:a16="http://schemas.microsoft.com/office/drawing/2014/main" id="{0AC30A17-F494-44EB-9817-1B8B255CE463}"/>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7" name="Freeform 48">
              <a:extLst>
                <a:ext uri="{FF2B5EF4-FFF2-40B4-BE49-F238E27FC236}">
                  <a16:creationId xmlns:a16="http://schemas.microsoft.com/office/drawing/2014/main" id="{6088D59F-32BD-4932-9C22-9AA0FCDA74AD}"/>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8" name="Freeform 49">
              <a:extLst>
                <a:ext uri="{FF2B5EF4-FFF2-40B4-BE49-F238E27FC236}">
                  <a16:creationId xmlns:a16="http://schemas.microsoft.com/office/drawing/2014/main" id="{B18BBE45-5F21-47FA-B291-AC802D71556A}"/>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19" name="Freeform 50">
              <a:extLst>
                <a:ext uri="{FF2B5EF4-FFF2-40B4-BE49-F238E27FC236}">
                  <a16:creationId xmlns:a16="http://schemas.microsoft.com/office/drawing/2014/main" id="{A1BD992D-1C4B-4E69-A627-A45D8958E0D3}"/>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0" name="Freeform 51">
              <a:extLst>
                <a:ext uri="{FF2B5EF4-FFF2-40B4-BE49-F238E27FC236}">
                  <a16:creationId xmlns:a16="http://schemas.microsoft.com/office/drawing/2014/main" id="{571C0498-7105-455E-8B0A-233F850F18E3}"/>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1" name="Freeform 52">
              <a:extLst>
                <a:ext uri="{FF2B5EF4-FFF2-40B4-BE49-F238E27FC236}">
                  <a16:creationId xmlns:a16="http://schemas.microsoft.com/office/drawing/2014/main" id="{F6FA78CC-C0B1-422F-B535-05580A9716A0}"/>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2" name="Freeform 53">
              <a:extLst>
                <a:ext uri="{FF2B5EF4-FFF2-40B4-BE49-F238E27FC236}">
                  <a16:creationId xmlns:a16="http://schemas.microsoft.com/office/drawing/2014/main" id="{49A1BACF-EE5E-46F8-8968-D4CF18BC0112}"/>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3" name="Freeform 54">
              <a:extLst>
                <a:ext uri="{FF2B5EF4-FFF2-40B4-BE49-F238E27FC236}">
                  <a16:creationId xmlns:a16="http://schemas.microsoft.com/office/drawing/2014/main" id="{0AF8DFAF-8AF7-453E-AED7-89E59FBD7DB5}"/>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4" name="Freeform 55">
              <a:extLst>
                <a:ext uri="{FF2B5EF4-FFF2-40B4-BE49-F238E27FC236}">
                  <a16:creationId xmlns:a16="http://schemas.microsoft.com/office/drawing/2014/main" id="{F8C26D97-8DA4-4556-92E4-2AE66B365B9C}"/>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5" name="Freeform 56">
              <a:extLst>
                <a:ext uri="{FF2B5EF4-FFF2-40B4-BE49-F238E27FC236}">
                  <a16:creationId xmlns:a16="http://schemas.microsoft.com/office/drawing/2014/main" id="{EEF9D855-A8A7-44CC-919C-BEA327F2542B}"/>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6" name="Freeform 57">
              <a:extLst>
                <a:ext uri="{FF2B5EF4-FFF2-40B4-BE49-F238E27FC236}">
                  <a16:creationId xmlns:a16="http://schemas.microsoft.com/office/drawing/2014/main" id="{11F0B045-803C-4067-A182-066EEB2C4F9C}"/>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27" name="Freeform 58">
              <a:extLst>
                <a:ext uri="{FF2B5EF4-FFF2-40B4-BE49-F238E27FC236}">
                  <a16:creationId xmlns:a16="http://schemas.microsoft.com/office/drawing/2014/main" id="{3C1FCACB-EFEF-4B54-99A6-E327A637C25B}"/>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grpSp>
      <p:sp>
        <p:nvSpPr>
          <p:cNvPr id="129" name="Round Diagonal Corner Rectangle 6">
            <a:extLst>
              <a:ext uri="{FF2B5EF4-FFF2-40B4-BE49-F238E27FC236}">
                <a16:creationId xmlns:a16="http://schemas.microsoft.com/office/drawing/2014/main" id="{8B3F5CD4-CBC8-4A22-9DCC-0420CA28A0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esultado de imagen de multi timer logo">
            <a:extLst>
              <a:ext uri="{FF2B5EF4-FFF2-40B4-BE49-F238E27FC236}">
                <a16:creationId xmlns:a16="http://schemas.microsoft.com/office/drawing/2014/main" id="{852A7E26-BFD5-4676-8173-E9181452DA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73" b="-2"/>
          <a:stretch/>
        </p:blipFill>
        <p:spPr bwMode="auto">
          <a:xfrm>
            <a:off x="1118988" y="1136606"/>
            <a:ext cx="6112382" cy="457729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BD5BC925-0D31-4D6C-9B1C-66835DD41AFB}"/>
              </a:ext>
            </a:extLst>
          </p:cNvPr>
          <p:cNvSpPr txBox="1"/>
          <p:nvPr/>
        </p:nvSpPr>
        <p:spPr>
          <a:xfrm>
            <a:off x="8057397" y="1113282"/>
            <a:ext cx="3489569" cy="239668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cap="all">
                <a:latin typeface="+mj-lt"/>
                <a:ea typeface="+mj-ea"/>
                <a:cs typeface="+mj-cs"/>
              </a:rPr>
              <a:t>Para el control del tiempo sobre sus tareas le hemos proporcionado Multi-Timer</a:t>
            </a:r>
          </a:p>
        </p:txBody>
      </p:sp>
    </p:spTree>
    <p:extLst>
      <p:ext uri="{BB962C8B-B14F-4D97-AF65-F5344CB8AC3E}">
        <p14:creationId xmlns:p14="http://schemas.microsoft.com/office/powerpoint/2010/main" val="235213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678E285C-BE9E-45B7-A3EE-B9792DAE991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grpSp>
        <p:nvGrpSpPr>
          <p:cNvPr id="73" name="Group 72">
            <a:extLst>
              <a:ext uri="{FF2B5EF4-FFF2-40B4-BE49-F238E27FC236}">
                <a16:creationId xmlns:a16="http://schemas.microsoft.com/office/drawing/2014/main" id="{AB86F577-8905-4B21-8AF3-C1BB3433775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4" name="Rectangle 5">
              <a:extLst>
                <a:ext uri="{FF2B5EF4-FFF2-40B4-BE49-F238E27FC236}">
                  <a16:creationId xmlns:a16="http://schemas.microsoft.com/office/drawing/2014/main" id="{D2F1CFF3-A579-4D24-B5F9-1C71BA6FE5E8}"/>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75" name="Freeform 6">
              <a:extLst>
                <a:ext uri="{FF2B5EF4-FFF2-40B4-BE49-F238E27FC236}">
                  <a16:creationId xmlns:a16="http://schemas.microsoft.com/office/drawing/2014/main" id="{57601B50-7EB1-43FA-8360-4297BCD76328}"/>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76" name="Freeform 7">
              <a:extLst>
                <a:ext uri="{FF2B5EF4-FFF2-40B4-BE49-F238E27FC236}">
                  <a16:creationId xmlns:a16="http://schemas.microsoft.com/office/drawing/2014/main" id="{60BD8B7A-CD01-4638-A2C9-299AC68B9B98}"/>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77" name="Rectangle 8">
              <a:extLst>
                <a:ext uri="{FF2B5EF4-FFF2-40B4-BE49-F238E27FC236}">
                  <a16:creationId xmlns:a16="http://schemas.microsoft.com/office/drawing/2014/main" id="{095B58F9-6C29-48BE-9DA6-38550805212F}"/>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78" name="Freeform 9">
              <a:extLst>
                <a:ext uri="{FF2B5EF4-FFF2-40B4-BE49-F238E27FC236}">
                  <a16:creationId xmlns:a16="http://schemas.microsoft.com/office/drawing/2014/main" id="{0C84674F-2E8A-4B70-B801-00722CDD5816}"/>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79" name="Freeform 10">
              <a:extLst>
                <a:ext uri="{FF2B5EF4-FFF2-40B4-BE49-F238E27FC236}">
                  <a16:creationId xmlns:a16="http://schemas.microsoft.com/office/drawing/2014/main" id="{34F320BB-D6A9-45FE-8556-498B763B1E6F}"/>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0" name="Freeform 11">
              <a:extLst>
                <a:ext uri="{FF2B5EF4-FFF2-40B4-BE49-F238E27FC236}">
                  <a16:creationId xmlns:a16="http://schemas.microsoft.com/office/drawing/2014/main" id="{5493D54A-532A-46ED-AF63-A0A54818EF83}"/>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1" name="Freeform 12">
              <a:extLst>
                <a:ext uri="{FF2B5EF4-FFF2-40B4-BE49-F238E27FC236}">
                  <a16:creationId xmlns:a16="http://schemas.microsoft.com/office/drawing/2014/main" id="{EAF2EDFA-9C0B-44E2-B4BB-312B58BCA8ED}"/>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2" name="Freeform 13">
              <a:extLst>
                <a:ext uri="{FF2B5EF4-FFF2-40B4-BE49-F238E27FC236}">
                  <a16:creationId xmlns:a16="http://schemas.microsoft.com/office/drawing/2014/main" id="{A3641113-CE35-42A4-B605-41BC06BF4F0A}"/>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3" name="Freeform 14">
              <a:extLst>
                <a:ext uri="{FF2B5EF4-FFF2-40B4-BE49-F238E27FC236}">
                  <a16:creationId xmlns:a16="http://schemas.microsoft.com/office/drawing/2014/main" id="{DA2E5B2C-BAC4-4440-9B7E-F38783197AB7}"/>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4" name="Freeform 15">
              <a:extLst>
                <a:ext uri="{FF2B5EF4-FFF2-40B4-BE49-F238E27FC236}">
                  <a16:creationId xmlns:a16="http://schemas.microsoft.com/office/drawing/2014/main" id="{D8A506DF-2E53-42C9-94BE-B98E32E05782}"/>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5" name="Freeform 16">
              <a:extLst>
                <a:ext uri="{FF2B5EF4-FFF2-40B4-BE49-F238E27FC236}">
                  <a16:creationId xmlns:a16="http://schemas.microsoft.com/office/drawing/2014/main" id="{12934FF8-5F70-40BF-BBB6-5EB941FB9BDF}"/>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6" name="Freeform 17">
              <a:extLst>
                <a:ext uri="{FF2B5EF4-FFF2-40B4-BE49-F238E27FC236}">
                  <a16:creationId xmlns:a16="http://schemas.microsoft.com/office/drawing/2014/main" id="{8EB3FB08-D01D-4E24-BE40-C16269DF6247}"/>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7" name="Freeform 18">
              <a:extLst>
                <a:ext uri="{FF2B5EF4-FFF2-40B4-BE49-F238E27FC236}">
                  <a16:creationId xmlns:a16="http://schemas.microsoft.com/office/drawing/2014/main" id="{D24E50D7-2753-4169-AD51-C106DA1B7A25}"/>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8" name="Freeform 19">
              <a:extLst>
                <a:ext uri="{FF2B5EF4-FFF2-40B4-BE49-F238E27FC236}">
                  <a16:creationId xmlns:a16="http://schemas.microsoft.com/office/drawing/2014/main" id="{DF94B7E0-D9B6-4096-94D0-18D3AC0EF61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9" name="Freeform 20">
              <a:extLst>
                <a:ext uri="{FF2B5EF4-FFF2-40B4-BE49-F238E27FC236}">
                  <a16:creationId xmlns:a16="http://schemas.microsoft.com/office/drawing/2014/main" id="{EBC05ADE-BBA2-4387-B005-3196E2E19826}"/>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0" name="Freeform 21">
              <a:extLst>
                <a:ext uri="{FF2B5EF4-FFF2-40B4-BE49-F238E27FC236}">
                  <a16:creationId xmlns:a16="http://schemas.microsoft.com/office/drawing/2014/main" id="{BBED1CEE-14D2-442F-AB08-401ABE3EFBD8}"/>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1" name="Freeform 22">
              <a:extLst>
                <a:ext uri="{FF2B5EF4-FFF2-40B4-BE49-F238E27FC236}">
                  <a16:creationId xmlns:a16="http://schemas.microsoft.com/office/drawing/2014/main" id="{4F6574C0-78E8-49EA-84BC-EE9D55707F2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2" name="Freeform 23">
              <a:extLst>
                <a:ext uri="{FF2B5EF4-FFF2-40B4-BE49-F238E27FC236}">
                  <a16:creationId xmlns:a16="http://schemas.microsoft.com/office/drawing/2014/main" id="{65BCDB0B-615E-4CA1-AFD5-6B121CB7CEB6}"/>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3" name="Freeform 24">
              <a:extLst>
                <a:ext uri="{FF2B5EF4-FFF2-40B4-BE49-F238E27FC236}">
                  <a16:creationId xmlns:a16="http://schemas.microsoft.com/office/drawing/2014/main" id="{40627863-B7FC-44D1-9E53-E728FFF675AF}"/>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4" name="Freeform 25">
              <a:extLst>
                <a:ext uri="{FF2B5EF4-FFF2-40B4-BE49-F238E27FC236}">
                  <a16:creationId xmlns:a16="http://schemas.microsoft.com/office/drawing/2014/main" id="{52FD6F8C-3AF1-487E-91F4-6E55146F1F26}"/>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5" name="Freeform 26">
              <a:extLst>
                <a:ext uri="{FF2B5EF4-FFF2-40B4-BE49-F238E27FC236}">
                  <a16:creationId xmlns:a16="http://schemas.microsoft.com/office/drawing/2014/main" id="{50323CF3-93CB-4E03-95C0-B180BB87A86D}"/>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6" name="Freeform 27">
              <a:extLst>
                <a:ext uri="{FF2B5EF4-FFF2-40B4-BE49-F238E27FC236}">
                  <a16:creationId xmlns:a16="http://schemas.microsoft.com/office/drawing/2014/main" id="{EB47D82F-CF1B-47E6-9FA2-F3A9C5F945B8}"/>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7" name="Freeform 28">
              <a:extLst>
                <a:ext uri="{FF2B5EF4-FFF2-40B4-BE49-F238E27FC236}">
                  <a16:creationId xmlns:a16="http://schemas.microsoft.com/office/drawing/2014/main" id="{0606708F-F2D4-4678-8ED2-39041BC64D7D}"/>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8" name="Freeform 29">
              <a:extLst>
                <a:ext uri="{FF2B5EF4-FFF2-40B4-BE49-F238E27FC236}">
                  <a16:creationId xmlns:a16="http://schemas.microsoft.com/office/drawing/2014/main" id="{D7EB95B4-15E4-433D-B36F-21FF341AD9A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9" name="Freeform 30">
              <a:extLst>
                <a:ext uri="{FF2B5EF4-FFF2-40B4-BE49-F238E27FC236}">
                  <a16:creationId xmlns:a16="http://schemas.microsoft.com/office/drawing/2014/main" id="{500A541B-4C75-497C-A489-097ED29964FE}"/>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0" name="Freeform 31">
              <a:extLst>
                <a:ext uri="{FF2B5EF4-FFF2-40B4-BE49-F238E27FC236}">
                  <a16:creationId xmlns:a16="http://schemas.microsoft.com/office/drawing/2014/main" id="{5789326F-12A4-48B8-B0ED-A6A2AE0C2778}"/>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1" name="Freeform 32">
              <a:extLst>
                <a:ext uri="{FF2B5EF4-FFF2-40B4-BE49-F238E27FC236}">
                  <a16:creationId xmlns:a16="http://schemas.microsoft.com/office/drawing/2014/main" id="{25FA672E-2B65-477F-AA75-6261CE652F25}"/>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2" name="Rectangle 33">
              <a:extLst>
                <a:ext uri="{FF2B5EF4-FFF2-40B4-BE49-F238E27FC236}">
                  <a16:creationId xmlns:a16="http://schemas.microsoft.com/office/drawing/2014/main" id="{BB09AF8D-E68B-499C-B9F5-2F365813D3C0}"/>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03" name="Freeform 34">
              <a:extLst>
                <a:ext uri="{FF2B5EF4-FFF2-40B4-BE49-F238E27FC236}">
                  <a16:creationId xmlns:a16="http://schemas.microsoft.com/office/drawing/2014/main" id="{7991AEAD-B5F3-47BA-9F1B-86C16A84AD39}"/>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4" name="Freeform 35">
              <a:extLst>
                <a:ext uri="{FF2B5EF4-FFF2-40B4-BE49-F238E27FC236}">
                  <a16:creationId xmlns:a16="http://schemas.microsoft.com/office/drawing/2014/main" id="{19A85F58-4C3A-4388-B55C-2329EEAECF0E}"/>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5" name="Freeform 36">
              <a:extLst>
                <a:ext uri="{FF2B5EF4-FFF2-40B4-BE49-F238E27FC236}">
                  <a16:creationId xmlns:a16="http://schemas.microsoft.com/office/drawing/2014/main" id="{05652F38-94D9-41B7-A699-7E8F0C78D8C4}"/>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6" name="Freeform 37">
              <a:extLst>
                <a:ext uri="{FF2B5EF4-FFF2-40B4-BE49-F238E27FC236}">
                  <a16:creationId xmlns:a16="http://schemas.microsoft.com/office/drawing/2014/main" id="{3C043852-C250-4518-BB89-C91A349171DC}"/>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7" name="Freeform 38">
              <a:extLst>
                <a:ext uri="{FF2B5EF4-FFF2-40B4-BE49-F238E27FC236}">
                  <a16:creationId xmlns:a16="http://schemas.microsoft.com/office/drawing/2014/main" id="{0CAB9A07-ECF2-416C-8528-F75DACB13822}"/>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8" name="Freeform 39">
              <a:extLst>
                <a:ext uri="{FF2B5EF4-FFF2-40B4-BE49-F238E27FC236}">
                  <a16:creationId xmlns:a16="http://schemas.microsoft.com/office/drawing/2014/main" id="{904A314C-A829-4AA6-92E2-529BCCF95C93}"/>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9" name="Freeform 40">
              <a:extLst>
                <a:ext uri="{FF2B5EF4-FFF2-40B4-BE49-F238E27FC236}">
                  <a16:creationId xmlns:a16="http://schemas.microsoft.com/office/drawing/2014/main" id="{244EE6BA-4569-43ED-9E2E-1FB66201B7EB}"/>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0" name="Freeform 41">
              <a:extLst>
                <a:ext uri="{FF2B5EF4-FFF2-40B4-BE49-F238E27FC236}">
                  <a16:creationId xmlns:a16="http://schemas.microsoft.com/office/drawing/2014/main" id="{BEB8252E-FB2A-4BB5-BEC6-CA10FF6F7CAA}"/>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1" name="Freeform 42">
              <a:extLst>
                <a:ext uri="{FF2B5EF4-FFF2-40B4-BE49-F238E27FC236}">
                  <a16:creationId xmlns:a16="http://schemas.microsoft.com/office/drawing/2014/main" id="{91414711-C3A4-4E96-854A-DDDEB2F2E3E8}"/>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2" name="Freeform 43">
              <a:extLst>
                <a:ext uri="{FF2B5EF4-FFF2-40B4-BE49-F238E27FC236}">
                  <a16:creationId xmlns:a16="http://schemas.microsoft.com/office/drawing/2014/main" id="{86815BA8-3055-4B42-98C3-4202FD92E0D0}"/>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3" name="Freeform 44">
              <a:extLst>
                <a:ext uri="{FF2B5EF4-FFF2-40B4-BE49-F238E27FC236}">
                  <a16:creationId xmlns:a16="http://schemas.microsoft.com/office/drawing/2014/main" id="{44457813-E991-44AE-9A83-B7488D1F362B}"/>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4" name="Rectangle 45">
              <a:extLst>
                <a:ext uri="{FF2B5EF4-FFF2-40B4-BE49-F238E27FC236}">
                  <a16:creationId xmlns:a16="http://schemas.microsoft.com/office/drawing/2014/main" id="{8CE1CF47-A73F-4560-8835-AE1DC51E5CAE}"/>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15" name="Freeform 46">
              <a:extLst>
                <a:ext uri="{FF2B5EF4-FFF2-40B4-BE49-F238E27FC236}">
                  <a16:creationId xmlns:a16="http://schemas.microsoft.com/office/drawing/2014/main" id="{C2A935E4-AACC-4CB9-995E-D28617887316}"/>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6" name="Freeform 47">
              <a:extLst>
                <a:ext uri="{FF2B5EF4-FFF2-40B4-BE49-F238E27FC236}">
                  <a16:creationId xmlns:a16="http://schemas.microsoft.com/office/drawing/2014/main" id="{93B5B778-8ACB-4004-932D-BD95997BAEFF}"/>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7" name="Freeform 48">
              <a:extLst>
                <a:ext uri="{FF2B5EF4-FFF2-40B4-BE49-F238E27FC236}">
                  <a16:creationId xmlns:a16="http://schemas.microsoft.com/office/drawing/2014/main" id="{1434AF34-0919-40AD-84B1-446D4FF2D6D3}"/>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8" name="Freeform 49">
              <a:extLst>
                <a:ext uri="{FF2B5EF4-FFF2-40B4-BE49-F238E27FC236}">
                  <a16:creationId xmlns:a16="http://schemas.microsoft.com/office/drawing/2014/main" id="{29546CF3-6DDD-4073-AB7F-C6E722257AAC}"/>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9" name="Freeform 50">
              <a:extLst>
                <a:ext uri="{FF2B5EF4-FFF2-40B4-BE49-F238E27FC236}">
                  <a16:creationId xmlns:a16="http://schemas.microsoft.com/office/drawing/2014/main" id="{289D46AB-128A-477F-B6C9-F40F115D6CEB}"/>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0" name="Freeform 51">
              <a:extLst>
                <a:ext uri="{FF2B5EF4-FFF2-40B4-BE49-F238E27FC236}">
                  <a16:creationId xmlns:a16="http://schemas.microsoft.com/office/drawing/2014/main" id="{A7DA7E67-3368-44AD-AACD-EB64AE34870B}"/>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1" name="Freeform 52">
              <a:extLst>
                <a:ext uri="{FF2B5EF4-FFF2-40B4-BE49-F238E27FC236}">
                  <a16:creationId xmlns:a16="http://schemas.microsoft.com/office/drawing/2014/main" id="{78BB1152-AB85-4AD8-BBA1-07CEA1F50817}"/>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2" name="Freeform 53">
              <a:extLst>
                <a:ext uri="{FF2B5EF4-FFF2-40B4-BE49-F238E27FC236}">
                  <a16:creationId xmlns:a16="http://schemas.microsoft.com/office/drawing/2014/main" id="{A982E7F2-DD68-4093-B9C5-3E42B475AB44}"/>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3" name="Freeform 54">
              <a:extLst>
                <a:ext uri="{FF2B5EF4-FFF2-40B4-BE49-F238E27FC236}">
                  <a16:creationId xmlns:a16="http://schemas.microsoft.com/office/drawing/2014/main" id="{A682E224-4CD6-420B-897A-B23D50B82EDA}"/>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4" name="Freeform 55">
              <a:extLst>
                <a:ext uri="{FF2B5EF4-FFF2-40B4-BE49-F238E27FC236}">
                  <a16:creationId xmlns:a16="http://schemas.microsoft.com/office/drawing/2014/main" id="{31B90F10-06CD-480E-8D35-6E0FFFB8945B}"/>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5" name="Freeform 56">
              <a:extLst>
                <a:ext uri="{FF2B5EF4-FFF2-40B4-BE49-F238E27FC236}">
                  <a16:creationId xmlns:a16="http://schemas.microsoft.com/office/drawing/2014/main" id="{7BC977DB-69B0-4D8D-B77C-E1127EC41724}"/>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6" name="Freeform 57">
              <a:extLst>
                <a:ext uri="{FF2B5EF4-FFF2-40B4-BE49-F238E27FC236}">
                  <a16:creationId xmlns:a16="http://schemas.microsoft.com/office/drawing/2014/main" id="{24127454-3FCB-41D6-ACFB-81D7E05A7925}"/>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7" name="Freeform 58">
              <a:extLst>
                <a:ext uri="{FF2B5EF4-FFF2-40B4-BE49-F238E27FC236}">
                  <a16:creationId xmlns:a16="http://schemas.microsoft.com/office/drawing/2014/main" id="{7AA80D42-B8A8-475B-ADBF-99719CE9FE53}"/>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sp>
        <p:nvSpPr>
          <p:cNvPr id="129" name="Rectangle 128">
            <a:extLst>
              <a:ext uri="{FF2B5EF4-FFF2-40B4-BE49-F238E27FC236}">
                <a16:creationId xmlns:a16="http://schemas.microsoft.com/office/drawing/2014/main" id="{CD614432-46FD-4B63-8194-64F233F941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57D43E06-E0E9-45FB-9DD8-4513BF040A6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32" name="Rectangle 5">
              <a:extLst>
                <a:ext uri="{FF2B5EF4-FFF2-40B4-BE49-F238E27FC236}">
                  <a16:creationId xmlns:a16="http://schemas.microsoft.com/office/drawing/2014/main" id="{BC31D834-B127-4A66-A0A9-2956DB0766DC}"/>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33" name="Freeform 6">
              <a:extLst>
                <a:ext uri="{FF2B5EF4-FFF2-40B4-BE49-F238E27FC236}">
                  <a16:creationId xmlns:a16="http://schemas.microsoft.com/office/drawing/2014/main" id="{AEB45F0E-3639-41ED-99CC-CCA38D61D630}"/>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4" name="Freeform 7">
              <a:extLst>
                <a:ext uri="{FF2B5EF4-FFF2-40B4-BE49-F238E27FC236}">
                  <a16:creationId xmlns:a16="http://schemas.microsoft.com/office/drawing/2014/main" id="{5302B214-0D24-40CA-BFB4-CF38694B0DB0}"/>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5" name="Rectangle 8">
              <a:extLst>
                <a:ext uri="{FF2B5EF4-FFF2-40B4-BE49-F238E27FC236}">
                  <a16:creationId xmlns:a16="http://schemas.microsoft.com/office/drawing/2014/main" id="{BB18DCBD-D74A-40C8-B325-B49FC52BA28A}"/>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36" name="Freeform 9">
              <a:extLst>
                <a:ext uri="{FF2B5EF4-FFF2-40B4-BE49-F238E27FC236}">
                  <a16:creationId xmlns:a16="http://schemas.microsoft.com/office/drawing/2014/main" id="{02CFFDAE-C576-45A9-8D6F-3FF8F2EAF54C}"/>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7" name="Freeform 10">
              <a:extLst>
                <a:ext uri="{FF2B5EF4-FFF2-40B4-BE49-F238E27FC236}">
                  <a16:creationId xmlns:a16="http://schemas.microsoft.com/office/drawing/2014/main" id="{382510FF-8736-4655-A749-972F90D8BA64}"/>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8" name="Freeform 11">
              <a:extLst>
                <a:ext uri="{FF2B5EF4-FFF2-40B4-BE49-F238E27FC236}">
                  <a16:creationId xmlns:a16="http://schemas.microsoft.com/office/drawing/2014/main" id="{302B8B45-64D1-4E5D-BBCC-AB578EC6469A}"/>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9" name="Freeform 12">
              <a:extLst>
                <a:ext uri="{FF2B5EF4-FFF2-40B4-BE49-F238E27FC236}">
                  <a16:creationId xmlns:a16="http://schemas.microsoft.com/office/drawing/2014/main" id="{C63FCB23-1A4C-4B0E-991C-1E1AD0475972}"/>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0" name="Freeform 13">
              <a:extLst>
                <a:ext uri="{FF2B5EF4-FFF2-40B4-BE49-F238E27FC236}">
                  <a16:creationId xmlns:a16="http://schemas.microsoft.com/office/drawing/2014/main" id="{49B472C6-502A-452F-857D-3007E751970E}"/>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1" name="Freeform 14">
              <a:extLst>
                <a:ext uri="{FF2B5EF4-FFF2-40B4-BE49-F238E27FC236}">
                  <a16:creationId xmlns:a16="http://schemas.microsoft.com/office/drawing/2014/main" id="{1887487B-9617-48BB-BC6E-2E095DDB7A20}"/>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2" name="Freeform 15">
              <a:extLst>
                <a:ext uri="{FF2B5EF4-FFF2-40B4-BE49-F238E27FC236}">
                  <a16:creationId xmlns:a16="http://schemas.microsoft.com/office/drawing/2014/main" id="{8CCC40D8-3574-4709-B597-0C9EB8AC97AC}"/>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3" name="Freeform 16">
              <a:extLst>
                <a:ext uri="{FF2B5EF4-FFF2-40B4-BE49-F238E27FC236}">
                  <a16:creationId xmlns:a16="http://schemas.microsoft.com/office/drawing/2014/main" id="{5C2DE696-C0F1-4470-AA20-1B185DFE0523}"/>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4" name="Freeform 17">
              <a:extLst>
                <a:ext uri="{FF2B5EF4-FFF2-40B4-BE49-F238E27FC236}">
                  <a16:creationId xmlns:a16="http://schemas.microsoft.com/office/drawing/2014/main" id="{3044BF69-E88A-4FE6-A7C7-E6222C391BD7}"/>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5" name="Freeform 18">
              <a:extLst>
                <a:ext uri="{FF2B5EF4-FFF2-40B4-BE49-F238E27FC236}">
                  <a16:creationId xmlns:a16="http://schemas.microsoft.com/office/drawing/2014/main" id="{87F8C68F-552A-4831-87FC-D45485F78269}"/>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6" name="Freeform 19">
              <a:extLst>
                <a:ext uri="{FF2B5EF4-FFF2-40B4-BE49-F238E27FC236}">
                  <a16:creationId xmlns:a16="http://schemas.microsoft.com/office/drawing/2014/main" id="{439F4E03-58CC-4C01-B28D-4B4B5A6CF582}"/>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7" name="Freeform 20">
              <a:extLst>
                <a:ext uri="{FF2B5EF4-FFF2-40B4-BE49-F238E27FC236}">
                  <a16:creationId xmlns:a16="http://schemas.microsoft.com/office/drawing/2014/main" id="{638B9EF8-62E2-409B-A243-493F3008A004}"/>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8" name="Freeform 21">
              <a:extLst>
                <a:ext uri="{FF2B5EF4-FFF2-40B4-BE49-F238E27FC236}">
                  <a16:creationId xmlns:a16="http://schemas.microsoft.com/office/drawing/2014/main" id="{BF251EFD-0032-41FD-A617-D4F06953E025}"/>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9" name="Freeform 22">
              <a:extLst>
                <a:ext uri="{FF2B5EF4-FFF2-40B4-BE49-F238E27FC236}">
                  <a16:creationId xmlns:a16="http://schemas.microsoft.com/office/drawing/2014/main" id="{3DF212F4-57CD-4E08-BC1F-CA81C516C46D}"/>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0" name="Freeform 23">
              <a:extLst>
                <a:ext uri="{FF2B5EF4-FFF2-40B4-BE49-F238E27FC236}">
                  <a16:creationId xmlns:a16="http://schemas.microsoft.com/office/drawing/2014/main" id="{6C8506A9-98D5-4346-BA53-7BE67D7D0398}"/>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1" name="Freeform 24">
              <a:extLst>
                <a:ext uri="{FF2B5EF4-FFF2-40B4-BE49-F238E27FC236}">
                  <a16:creationId xmlns:a16="http://schemas.microsoft.com/office/drawing/2014/main" id="{7D36D3DC-4B56-4591-B3CB-20F2A8E0850F}"/>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2" name="Freeform 25">
              <a:extLst>
                <a:ext uri="{FF2B5EF4-FFF2-40B4-BE49-F238E27FC236}">
                  <a16:creationId xmlns:a16="http://schemas.microsoft.com/office/drawing/2014/main" id="{19C17C52-3CF4-4CB1-93B0-D71E838B5CB9}"/>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3" name="Freeform 26">
              <a:extLst>
                <a:ext uri="{FF2B5EF4-FFF2-40B4-BE49-F238E27FC236}">
                  <a16:creationId xmlns:a16="http://schemas.microsoft.com/office/drawing/2014/main" id="{F723AE18-264F-4AA7-88D7-83570E326828}"/>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4" name="Freeform 27">
              <a:extLst>
                <a:ext uri="{FF2B5EF4-FFF2-40B4-BE49-F238E27FC236}">
                  <a16:creationId xmlns:a16="http://schemas.microsoft.com/office/drawing/2014/main" id="{4CCF1D1F-3F13-4891-8139-ADA1CD8DD838}"/>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5" name="Freeform 28">
              <a:extLst>
                <a:ext uri="{FF2B5EF4-FFF2-40B4-BE49-F238E27FC236}">
                  <a16:creationId xmlns:a16="http://schemas.microsoft.com/office/drawing/2014/main" id="{78BFA10C-74DF-41B4-8E08-50CC82B7A83E}"/>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6" name="Freeform 29">
              <a:extLst>
                <a:ext uri="{FF2B5EF4-FFF2-40B4-BE49-F238E27FC236}">
                  <a16:creationId xmlns:a16="http://schemas.microsoft.com/office/drawing/2014/main" id="{DFCDD40B-D4BD-4091-9EE8-869FF64F0CE8}"/>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7" name="Freeform 30">
              <a:extLst>
                <a:ext uri="{FF2B5EF4-FFF2-40B4-BE49-F238E27FC236}">
                  <a16:creationId xmlns:a16="http://schemas.microsoft.com/office/drawing/2014/main" id="{C795EC66-071B-4C40-934A-C3AB55649B2D}"/>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8" name="Freeform 31">
              <a:extLst>
                <a:ext uri="{FF2B5EF4-FFF2-40B4-BE49-F238E27FC236}">
                  <a16:creationId xmlns:a16="http://schemas.microsoft.com/office/drawing/2014/main" id="{4DFDE558-A234-4BD5-A26C-99870882F602}"/>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9" name="Freeform 32">
              <a:extLst>
                <a:ext uri="{FF2B5EF4-FFF2-40B4-BE49-F238E27FC236}">
                  <a16:creationId xmlns:a16="http://schemas.microsoft.com/office/drawing/2014/main" id="{0A007A33-7683-48EB-9714-ADEDDC1DB365}"/>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0" name="Rectangle 33">
              <a:extLst>
                <a:ext uri="{FF2B5EF4-FFF2-40B4-BE49-F238E27FC236}">
                  <a16:creationId xmlns:a16="http://schemas.microsoft.com/office/drawing/2014/main" id="{EC290698-D471-4505-B43E-87EEFB3619E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61" name="Freeform 34">
              <a:extLst>
                <a:ext uri="{FF2B5EF4-FFF2-40B4-BE49-F238E27FC236}">
                  <a16:creationId xmlns:a16="http://schemas.microsoft.com/office/drawing/2014/main" id="{8B75059B-DDB3-4BDF-9AE6-D9A4A5ED4356}"/>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2" name="Freeform 35">
              <a:extLst>
                <a:ext uri="{FF2B5EF4-FFF2-40B4-BE49-F238E27FC236}">
                  <a16:creationId xmlns:a16="http://schemas.microsoft.com/office/drawing/2014/main" id="{81B849DB-E967-4042-B061-AD30AB053FAF}"/>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3" name="Freeform 36">
              <a:extLst>
                <a:ext uri="{FF2B5EF4-FFF2-40B4-BE49-F238E27FC236}">
                  <a16:creationId xmlns:a16="http://schemas.microsoft.com/office/drawing/2014/main" id="{E8E1D58B-C2EE-4DAC-BC7D-ABC55F5C3A2F}"/>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4" name="Freeform 37">
              <a:extLst>
                <a:ext uri="{FF2B5EF4-FFF2-40B4-BE49-F238E27FC236}">
                  <a16:creationId xmlns:a16="http://schemas.microsoft.com/office/drawing/2014/main" id="{7D867EE2-CC64-459F-B1FD-5770B0C85806}"/>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5" name="Freeform 38">
              <a:extLst>
                <a:ext uri="{FF2B5EF4-FFF2-40B4-BE49-F238E27FC236}">
                  <a16:creationId xmlns:a16="http://schemas.microsoft.com/office/drawing/2014/main" id="{96DBF1BF-0F1A-4646-B493-2C210BF919CF}"/>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6" name="Freeform 39">
              <a:extLst>
                <a:ext uri="{FF2B5EF4-FFF2-40B4-BE49-F238E27FC236}">
                  <a16:creationId xmlns:a16="http://schemas.microsoft.com/office/drawing/2014/main" id="{C14EBC57-DC59-4BAB-BFEF-5E2A17202456}"/>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7" name="Freeform 40">
              <a:extLst>
                <a:ext uri="{FF2B5EF4-FFF2-40B4-BE49-F238E27FC236}">
                  <a16:creationId xmlns:a16="http://schemas.microsoft.com/office/drawing/2014/main" id="{05A2794A-7B60-4B1F-B43C-C08F51C66753}"/>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8" name="Freeform 41">
              <a:extLst>
                <a:ext uri="{FF2B5EF4-FFF2-40B4-BE49-F238E27FC236}">
                  <a16:creationId xmlns:a16="http://schemas.microsoft.com/office/drawing/2014/main" id="{3394CF13-32C3-4BE9-AA6D-DF8F82534C76}"/>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9" name="Freeform 42">
              <a:extLst>
                <a:ext uri="{FF2B5EF4-FFF2-40B4-BE49-F238E27FC236}">
                  <a16:creationId xmlns:a16="http://schemas.microsoft.com/office/drawing/2014/main" id="{2E4C0BA3-1B29-4D8C-9E6E-CDAFF7C95736}"/>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0" name="Freeform 43">
              <a:extLst>
                <a:ext uri="{FF2B5EF4-FFF2-40B4-BE49-F238E27FC236}">
                  <a16:creationId xmlns:a16="http://schemas.microsoft.com/office/drawing/2014/main" id="{A8623A34-11DB-4490-AF5D-26513AD50088}"/>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1" name="Freeform 44">
              <a:extLst>
                <a:ext uri="{FF2B5EF4-FFF2-40B4-BE49-F238E27FC236}">
                  <a16:creationId xmlns:a16="http://schemas.microsoft.com/office/drawing/2014/main" id="{AA01C5BF-55D0-406B-9447-9E6323AB4632}"/>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2" name="Rectangle 45">
              <a:extLst>
                <a:ext uri="{FF2B5EF4-FFF2-40B4-BE49-F238E27FC236}">
                  <a16:creationId xmlns:a16="http://schemas.microsoft.com/office/drawing/2014/main" id="{592233FB-D11D-40BB-B825-D67497779CF5}"/>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73" name="Freeform 46">
              <a:extLst>
                <a:ext uri="{FF2B5EF4-FFF2-40B4-BE49-F238E27FC236}">
                  <a16:creationId xmlns:a16="http://schemas.microsoft.com/office/drawing/2014/main" id="{3FD97EB1-F159-4021-B498-18ED5AD95D20}"/>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4" name="Freeform 47">
              <a:extLst>
                <a:ext uri="{FF2B5EF4-FFF2-40B4-BE49-F238E27FC236}">
                  <a16:creationId xmlns:a16="http://schemas.microsoft.com/office/drawing/2014/main" id="{663683DC-3029-493D-AC2E-B6475D4CAAD2}"/>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5" name="Freeform 48">
              <a:extLst>
                <a:ext uri="{FF2B5EF4-FFF2-40B4-BE49-F238E27FC236}">
                  <a16:creationId xmlns:a16="http://schemas.microsoft.com/office/drawing/2014/main" id="{B8D533F2-4DD0-47E4-B6F4-FE1DC5257F1D}"/>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6" name="Freeform 49">
              <a:extLst>
                <a:ext uri="{FF2B5EF4-FFF2-40B4-BE49-F238E27FC236}">
                  <a16:creationId xmlns:a16="http://schemas.microsoft.com/office/drawing/2014/main" id="{ECD96B65-7D14-4D80-A430-882ADD9B38A5}"/>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7" name="Freeform 50">
              <a:extLst>
                <a:ext uri="{FF2B5EF4-FFF2-40B4-BE49-F238E27FC236}">
                  <a16:creationId xmlns:a16="http://schemas.microsoft.com/office/drawing/2014/main" id="{7CF501C3-E940-4890-B417-54DB8EB62C43}"/>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8" name="Freeform 51">
              <a:extLst>
                <a:ext uri="{FF2B5EF4-FFF2-40B4-BE49-F238E27FC236}">
                  <a16:creationId xmlns:a16="http://schemas.microsoft.com/office/drawing/2014/main" id="{DDDA19B3-D841-4B23-A0DA-8CDD36BFFB73}"/>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9" name="Freeform 52">
              <a:extLst>
                <a:ext uri="{FF2B5EF4-FFF2-40B4-BE49-F238E27FC236}">
                  <a16:creationId xmlns:a16="http://schemas.microsoft.com/office/drawing/2014/main" id="{1AE5B2C0-5A75-4732-9DC8-EC0562E3388F}"/>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0" name="Freeform 53">
              <a:extLst>
                <a:ext uri="{FF2B5EF4-FFF2-40B4-BE49-F238E27FC236}">
                  <a16:creationId xmlns:a16="http://schemas.microsoft.com/office/drawing/2014/main" id="{BBDD5730-79D7-4521-BC7B-26C613C92A6C}"/>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1" name="Freeform 54">
              <a:extLst>
                <a:ext uri="{FF2B5EF4-FFF2-40B4-BE49-F238E27FC236}">
                  <a16:creationId xmlns:a16="http://schemas.microsoft.com/office/drawing/2014/main" id="{9A5C68A3-07A7-49FF-B29A-04E350105BC4}"/>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2" name="Freeform 55">
              <a:extLst>
                <a:ext uri="{FF2B5EF4-FFF2-40B4-BE49-F238E27FC236}">
                  <a16:creationId xmlns:a16="http://schemas.microsoft.com/office/drawing/2014/main" id="{E615EBAF-955F-4294-99EB-922C7A4000E8}"/>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3" name="Freeform 56">
              <a:extLst>
                <a:ext uri="{FF2B5EF4-FFF2-40B4-BE49-F238E27FC236}">
                  <a16:creationId xmlns:a16="http://schemas.microsoft.com/office/drawing/2014/main" id="{B1592F83-EF32-4C0A-993A-2B6AC8186ECC}"/>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4" name="Freeform 57">
              <a:extLst>
                <a:ext uri="{FF2B5EF4-FFF2-40B4-BE49-F238E27FC236}">
                  <a16:creationId xmlns:a16="http://schemas.microsoft.com/office/drawing/2014/main" id="{F1C4D2B1-55D6-4040-AE4D-F7C5D326FC6D}"/>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5" name="Freeform 58">
              <a:extLst>
                <a:ext uri="{FF2B5EF4-FFF2-40B4-BE49-F238E27FC236}">
                  <a16:creationId xmlns:a16="http://schemas.microsoft.com/office/drawing/2014/main" id="{DC7DBDFF-6BF3-41F0-A002-44B913CDC9C7}"/>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pic>
        <p:nvPicPr>
          <p:cNvPr id="187" name="Picture 2">
            <a:extLst>
              <a:ext uri="{FF2B5EF4-FFF2-40B4-BE49-F238E27FC236}">
                <a16:creationId xmlns:a16="http://schemas.microsoft.com/office/drawing/2014/main" id="{0B0BC616-AF73-491B-AACB-A8C3A548B63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sp useBgFill="1">
        <p:nvSpPr>
          <p:cNvPr id="189" name="Round Diagonal Corner Rectangle 6">
            <a:extLst>
              <a:ext uri="{FF2B5EF4-FFF2-40B4-BE49-F238E27FC236}">
                <a16:creationId xmlns:a16="http://schemas.microsoft.com/office/drawing/2014/main" id="{7C914900-562F-42A1-9E63-CD117E0CA0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5541AF4-0183-400B-B43B-63C5A982D12A}"/>
              </a:ext>
            </a:extLst>
          </p:cNvPr>
          <p:cNvSpPr txBox="1"/>
          <p:nvPr/>
        </p:nvSpPr>
        <p:spPr>
          <a:xfrm>
            <a:off x="6580635" y="1113282"/>
            <a:ext cx="4966332" cy="239668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400" cap="all">
                <a:solidFill>
                  <a:srgbClr val="FFFFFF"/>
                </a:solidFill>
                <a:latin typeface="+mj-lt"/>
                <a:ea typeface="+mj-ea"/>
                <a:cs typeface="+mj-cs"/>
              </a:rPr>
              <a:t>Para la planificación de sus reuniones le hemos proporcionado Dudle</a:t>
            </a:r>
          </a:p>
        </p:txBody>
      </p:sp>
      <p:pic>
        <p:nvPicPr>
          <p:cNvPr id="3" name="Imagen 2">
            <a:extLst>
              <a:ext uri="{FF2B5EF4-FFF2-40B4-BE49-F238E27FC236}">
                <a16:creationId xmlns:a16="http://schemas.microsoft.com/office/drawing/2014/main" id="{8F75D368-7287-426C-B1BB-90F36E4EE866}"/>
              </a:ext>
            </a:extLst>
          </p:cNvPr>
          <p:cNvPicPr>
            <a:picLocks noChangeAspect="1"/>
          </p:cNvPicPr>
          <p:nvPr/>
        </p:nvPicPr>
        <p:blipFill>
          <a:blip r:embed="rId3"/>
          <a:stretch>
            <a:fillRect/>
          </a:stretch>
        </p:blipFill>
        <p:spPr>
          <a:xfrm>
            <a:off x="1057823" y="2335147"/>
            <a:ext cx="4877779" cy="2046925"/>
          </a:xfrm>
          <a:prstGeom prst="rect">
            <a:avLst/>
          </a:prstGeom>
        </p:spPr>
      </p:pic>
    </p:spTree>
    <p:extLst>
      <p:ext uri="{BB962C8B-B14F-4D97-AF65-F5344CB8AC3E}">
        <p14:creationId xmlns:p14="http://schemas.microsoft.com/office/powerpoint/2010/main" val="105200373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8" name="Picture 2">
            <a:extLst>
              <a:ext uri="{FF2B5EF4-FFF2-40B4-BE49-F238E27FC236}">
                <a16:creationId xmlns:a16="http://schemas.microsoft.com/office/drawing/2014/main" id="{678E285C-BE9E-45B7-A3EE-B9792DAE9917}"/>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grpSp>
        <p:nvGrpSpPr>
          <p:cNvPr id="6149" name="Group 72">
            <a:extLst>
              <a:ext uri="{FF2B5EF4-FFF2-40B4-BE49-F238E27FC236}">
                <a16:creationId xmlns:a16="http://schemas.microsoft.com/office/drawing/2014/main" id="{AB86F577-8905-4B21-8AF3-C1BB3433775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4" name="Rectangle 5">
              <a:extLst>
                <a:ext uri="{FF2B5EF4-FFF2-40B4-BE49-F238E27FC236}">
                  <a16:creationId xmlns:a16="http://schemas.microsoft.com/office/drawing/2014/main" id="{D2F1CFF3-A579-4D24-B5F9-1C71BA6FE5E8}"/>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75" name="Freeform 6">
              <a:extLst>
                <a:ext uri="{FF2B5EF4-FFF2-40B4-BE49-F238E27FC236}">
                  <a16:creationId xmlns:a16="http://schemas.microsoft.com/office/drawing/2014/main" id="{57601B50-7EB1-43FA-8360-4297BCD76328}"/>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76" name="Freeform 7">
              <a:extLst>
                <a:ext uri="{FF2B5EF4-FFF2-40B4-BE49-F238E27FC236}">
                  <a16:creationId xmlns:a16="http://schemas.microsoft.com/office/drawing/2014/main" id="{60BD8B7A-CD01-4638-A2C9-299AC68B9B98}"/>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77" name="Rectangle 8">
              <a:extLst>
                <a:ext uri="{FF2B5EF4-FFF2-40B4-BE49-F238E27FC236}">
                  <a16:creationId xmlns:a16="http://schemas.microsoft.com/office/drawing/2014/main" id="{095B58F9-6C29-48BE-9DA6-38550805212F}"/>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78" name="Freeform 9">
              <a:extLst>
                <a:ext uri="{FF2B5EF4-FFF2-40B4-BE49-F238E27FC236}">
                  <a16:creationId xmlns:a16="http://schemas.microsoft.com/office/drawing/2014/main" id="{0C84674F-2E8A-4B70-B801-00722CDD5816}"/>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79" name="Freeform 10">
              <a:extLst>
                <a:ext uri="{FF2B5EF4-FFF2-40B4-BE49-F238E27FC236}">
                  <a16:creationId xmlns:a16="http://schemas.microsoft.com/office/drawing/2014/main" id="{34F320BB-D6A9-45FE-8556-498B763B1E6F}"/>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0" name="Freeform 11">
              <a:extLst>
                <a:ext uri="{FF2B5EF4-FFF2-40B4-BE49-F238E27FC236}">
                  <a16:creationId xmlns:a16="http://schemas.microsoft.com/office/drawing/2014/main" id="{5493D54A-532A-46ED-AF63-A0A54818EF83}"/>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1" name="Freeform 12">
              <a:extLst>
                <a:ext uri="{FF2B5EF4-FFF2-40B4-BE49-F238E27FC236}">
                  <a16:creationId xmlns:a16="http://schemas.microsoft.com/office/drawing/2014/main" id="{EAF2EDFA-9C0B-44E2-B4BB-312B58BCA8ED}"/>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2" name="Freeform 13">
              <a:extLst>
                <a:ext uri="{FF2B5EF4-FFF2-40B4-BE49-F238E27FC236}">
                  <a16:creationId xmlns:a16="http://schemas.microsoft.com/office/drawing/2014/main" id="{A3641113-CE35-42A4-B605-41BC06BF4F0A}"/>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3" name="Freeform 14">
              <a:extLst>
                <a:ext uri="{FF2B5EF4-FFF2-40B4-BE49-F238E27FC236}">
                  <a16:creationId xmlns:a16="http://schemas.microsoft.com/office/drawing/2014/main" id="{DA2E5B2C-BAC4-4440-9B7E-F38783197AB7}"/>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4" name="Freeform 15">
              <a:extLst>
                <a:ext uri="{FF2B5EF4-FFF2-40B4-BE49-F238E27FC236}">
                  <a16:creationId xmlns:a16="http://schemas.microsoft.com/office/drawing/2014/main" id="{D8A506DF-2E53-42C9-94BE-B98E32E05782}"/>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5" name="Freeform 16">
              <a:extLst>
                <a:ext uri="{FF2B5EF4-FFF2-40B4-BE49-F238E27FC236}">
                  <a16:creationId xmlns:a16="http://schemas.microsoft.com/office/drawing/2014/main" id="{12934FF8-5F70-40BF-BBB6-5EB941FB9BDF}"/>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6" name="Freeform 17">
              <a:extLst>
                <a:ext uri="{FF2B5EF4-FFF2-40B4-BE49-F238E27FC236}">
                  <a16:creationId xmlns:a16="http://schemas.microsoft.com/office/drawing/2014/main" id="{8EB3FB08-D01D-4E24-BE40-C16269DF6247}"/>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7" name="Freeform 18">
              <a:extLst>
                <a:ext uri="{FF2B5EF4-FFF2-40B4-BE49-F238E27FC236}">
                  <a16:creationId xmlns:a16="http://schemas.microsoft.com/office/drawing/2014/main" id="{D24E50D7-2753-4169-AD51-C106DA1B7A25}"/>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8" name="Freeform 19">
              <a:extLst>
                <a:ext uri="{FF2B5EF4-FFF2-40B4-BE49-F238E27FC236}">
                  <a16:creationId xmlns:a16="http://schemas.microsoft.com/office/drawing/2014/main" id="{DF94B7E0-D9B6-4096-94D0-18D3AC0EF61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9" name="Freeform 20">
              <a:extLst>
                <a:ext uri="{FF2B5EF4-FFF2-40B4-BE49-F238E27FC236}">
                  <a16:creationId xmlns:a16="http://schemas.microsoft.com/office/drawing/2014/main" id="{EBC05ADE-BBA2-4387-B005-3196E2E19826}"/>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0" name="Freeform 21">
              <a:extLst>
                <a:ext uri="{FF2B5EF4-FFF2-40B4-BE49-F238E27FC236}">
                  <a16:creationId xmlns:a16="http://schemas.microsoft.com/office/drawing/2014/main" id="{BBED1CEE-14D2-442F-AB08-401ABE3EFBD8}"/>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1" name="Freeform 22">
              <a:extLst>
                <a:ext uri="{FF2B5EF4-FFF2-40B4-BE49-F238E27FC236}">
                  <a16:creationId xmlns:a16="http://schemas.microsoft.com/office/drawing/2014/main" id="{4F6574C0-78E8-49EA-84BC-EE9D55707F2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2" name="Freeform 23">
              <a:extLst>
                <a:ext uri="{FF2B5EF4-FFF2-40B4-BE49-F238E27FC236}">
                  <a16:creationId xmlns:a16="http://schemas.microsoft.com/office/drawing/2014/main" id="{65BCDB0B-615E-4CA1-AFD5-6B121CB7CEB6}"/>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3" name="Freeform 24">
              <a:extLst>
                <a:ext uri="{FF2B5EF4-FFF2-40B4-BE49-F238E27FC236}">
                  <a16:creationId xmlns:a16="http://schemas.microsoft.com/office/drawing/2014/main" id="{40627863-B7FC-44D1-9E53-E728FFF675AF}"/>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4" name="Freeform 25">
              <a:extLst>
                <a:ext uri="{FF2B5EF4-FFF2-40B4-BE49-F238E27FC236}">
                  <a16:creationId xmlns:a16="http://schemas.microsoft.com/office/drawing/2014/main" id="{52FD6F8C-3AF1-487E-91F4-6E55146F1F26}"/>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5" name="Freeform 26">
              <a:extLst>
                <a:ext uri="{FF2B5EF4-FFF2-40B4-BE49-F238E27FC236}">
                  <a16:creationId xmlns:a16="http://schemas.microsoft.com/office/drawing/2014/main" id="{50323CF3-93CB-4E03-95C0-B180BB87A86D}"/>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6" name="Freeform 27">
              <a:extLst>
                <a:ext uri="{FF2B5EF4-FFF2-40B4-BE49-F238E27FC236}">
                  <a16:creationId xmlns:a16="http://schemas.microsoft.com/office/drawing/2014/main" id="{EB47D82F-CF1B-47E6-9FA2-F3A9C5F945B8}"/>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7" name="Freeform 28">
              <a:extLst>
                <a:ext uri="{FF2B5EF4-FFF2-40B4-BE49-F238E27FC236}">
                  <a16:creationId xmlns:a16="http://schemas.microsoft.com/office/drawing/2014/main" id="{0606708F-F2D4-4678-8ED2-39041BC64D7D}"/>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8" name="Freeform 29">
              <a:extLst>
                <a:ext uri="{FF2B5EF4-FFF2-40B4-BE49-F238E27FC236}">
                  <a16:creationId xmlns:a16="http://schemas.microsoft.com/office/drawing/2014/main" id="{D7EB95B4-15E4-433D-B36F-21FF341AD9A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9" name="Freeform 30">
              <a:extLst>
                <a:ext uri="{FF2B5EF4-FFF2-40B4-BE49-F238E27FC236}">
                  <a16:creationId xmlns:a16="http://schemas.microsoft.com/office/drawing/2014/main" id="{500A541B-4C75-497C-A489-097ED29964FE}"/>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0" name="Freeform 31">
              <a:extLst>
                <a:ext uri="{FF2B5EF4-FFF2-40B4-BE49-F238E27FC236}">
                  <a16:creationId xmlns:a16="http://schemas.microsoft.com/office/drawing/2014/main" id="{5789326F-12A4-48B8-B0ED-A6A2AE0C2778}"/>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1" name="Freeform 32">
              <a:extLst>
                <a:ext uri="{FF2B5EF4-FFF2-40B4-BE49-F238E27FC236}">
                  <a16:creationId xmlns:a16="http://schemas.microsoft.com/office/drawing/2014/main" id="{25FA672E-2B65-477F-AA75-6261CE652F25}"/>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2" name="Rectangle 33">
              <a:extLst>
                <a:ext uri="{FF2B5EF4-FFF2-40B4-BE49-F238E27FC236}">
                  <a16:creationId xmlns:a16="http://schemas.microsoft.com/office/drawing/2014/main" id="{BB09AF8D-E68B-499C-B9F5-2F365813D3C0}"/>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03" name="Freeform 34">
              <a:extLst>
                <a:ext uri="{FF2B5EF4-FFF2-40B4-BE49-F238E27FC236}">
                  <a16:creationId xmlns:a16="http://schemas.microsoft.com/office/drawing/2014/main" id="{7991AEAD-B5F3-47BA-9F1B-86C16A84AD39}"/>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4" name="Freeform 35">
              <a:extLst>
                <a:ext uri="{FF2B5EF4-FFF2-40B4-BE49-F238E27FC236}">
                  <a16:creationId xmlns:a16="http://schemas.microsoft.com/office/drawing/2014/main" id="{19A85F58-4C3A-4388-B55C-2329EEAECF0E}"/>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5" name="Freeform 36">
              <a:extLst>
                <a:ext uri="{FF2B5EF4-FFF2-40B4-BE49-F238E27FC236}">
                  <a16:creationId xmlns:a16="http://schemas.microsoft.com/office/drawing/2014/main" id="{05652F38-94D9-41B7-A699-7E8F0C78D8C4}"/>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6" name="Freeform 37">
              <a:extLst>
                <a:ext uri="{FF2B5EF4-FFF2-40B4-BE49-F238E27FC236}">
                  <a16:creationId xmlns:a16="http://schemas.microsoft.com/office/drawing/2014/main" id="{3C043852-C250-4518-BB89-C91A349171DC}"/>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7" name="Freeform 38">
              <a:extLst>
                <a:ext uri="{FF2B5EF4-FFF2-40B4-BE49-F238E27FC236}">
                  <a16:creationId xmlns:a16="http://schemas.microsoft.com/office/drawing/2014/main" id="{0CAB9A07-ECF2-416C-8528-F75DACB13822}"/>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8" name="Freeform 39">
              <a:extLst>
                <a:ext uri="{FF2B5EF4-FFF2-40B4-BE49-F238E27FC236}">
                  <a16:creationId xmlns:a16="http://schemas.microsoft.com/office/drawing/2014/main" id="{904A314C-A829-4AA6-92E2-529BCCF95C93}"/>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9" name="Freeform 40">
              <a:extLst>
                <a:ext uri="{FF2B5EF4-FFF2-40B4-BE49-F238E27FC236}">
                  <a16:creationId xmlns:a16="http://schemas.microsoft.com/office/drawing/2014/main" id="{244EE6BA-4569-43ED-9E2E-1FB66201B7EB}"/>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0" name="Freeform 41">
              <a:extLst>
                <a:ext uri="{FF2B5EF4-FFF2-40B4-BE49-F238E27FC236}">
                  <a16:creationId xmlns:a16="http://schemas.microsoft.com/office/drawing/2014/main" id="{BEB8252E-FB2A-4BB5-BEC6-CA10FF6F7CAA}"/>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1" name="Freeform 42">
              <a:extLst>
                <a:ext uri="{FF2B5EF4-FFF2-40B4-BE49-F238E27FC236}">
                  <a16:creationId xmlns:a16="http://schemas.microsoft.com/office/drawing/2014/main" id="{91414711-C3A4-4E96-854A-DDDEB2F2E3E8}"/>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2" name="Freeform 43">
              <a:extLst>
                <a:ext uri="{FF2B5EF4-FFF2-40B4-BE49-F238E27FC236}">
                  <a16:creationId xmlns:a16="http://schemas.microsoft.com/office/drawing/2014/main" id="{86815BA8-3055-4B42-98C3-4202FD92E0D0}"/>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3" name="Freeform 44">
              <a:extLst>
                <a:ext uri="{FF2B5EF4-FFF2-40B4-BE49-F238E27FC236}">
                  <a16:creationId xmlns:a16="http://schemas.microsoft.com/office/drawing/2014/main" id="{44457813-E991-44AE-9A83-B7488D1F362B}"/>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4" name="Rectangle 45">
              <a:extLst>
                <a:ext uri="{FF2B5EF4-FFF2-40B4-BE49-F238E27FC236}">
                  <a16:creationId xmlns:a16="http://schemas.microsoft.com/office/drawing/2014/main" id="{8CE1CF47-A73F-4560-8835-AE1DC51E5CAE}"/>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15" name="Freeform 46">
              <a:extLst>
                <a:ext uri="{FF2B5EF4-FFF2-40B4-BE49-F238E27FC236}">
                  <a16:creationId xmlns:a16="http://schemas.microsoft.com/office/drawing/2014/main" id="{C2A935E4-AACC-4CB9-995E-D28617887316}"/>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6" name="Freeform 47">
              <a:extLst>
                <a:ext uri="{FF2B5EF4-FFF2-40B4-BE49-F238E27FC236}">
                  <a16:creationId xmlns:a16="http://schemas.microsoft.com/office/drawing/2014/main" id="{93B5B778-8ACB-4004-932D-BD95997BAEFF}"/>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7" name="Freeform 48">
              <a:extLst>
                <a:ext uri="{FF2B5EF4-FFF2-40B4-BE49-F238E27FC236}">
                  <a16:creationId xmlns:a16="http://schemas.microsoft.com/office/drawing/2014/main" id="{1434AF34-0919-40AD-84B1-446D4FF2D6D3}"/>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8" name="Freeform 49">
              <a:extLst>
                <a:ext uri="{FF2B5EF4-FFF2-40B4-BE49-F238E27FC236}">
                  <a16:creationId xmlns:a16="http://schemas.microsoft.com/office/drawing/2014/main" id="{29546CF3-6DDD-4073-AB7F-C6E722257AAC}"/>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19" name="Freeform 50">
              <a:extLst>
                <a:ext uri="{FF2B5EF4-FFF2-40B4-BE49-F238E27FC236}">
                  <a16:creationId xmlns:a16="http://schemas.microsoft.com/office/drawing/2014/main" id="{289D46AB-128A-477F-B6C9-F40F115D6CEB}"/>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0" name="Freeform 51">
              <a:extLst>
                <a:ext uri="{FF2B5EF4-FFF2-40B4-BE49-F238E27FC236}">
                  <a16:creationId xmlns:a16="http://schemas.microsoft.com/office/drawing/2014/main" id="{A7DA7E67-3368-44AD-AACD-EB64AE34870B}"/>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1" name="Freeform 52">
              <a:extLst>
                <a:ext uri="{FF2B5EF4-FFF2-40B4-BE49-F238E27FC236}">
                  <a16:creationId xmlns:a16="http://schemas.microsoft.com/office/drawing/2014/main" id="{78BB1152-AB85-4AD8-BBA1-07CEA1F50817}"/>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2" name="Freeform 53">
              <a:extLst>
                <a:ext uri="{FF2B5EF4-FFF2-40B4-BE49-F238E27FC236}">
                  <a16:creationId xmlns:a16="http://schemas.microsoft.com/office/drawing/2014/main" id="{A982E7F2-DD68-4093-B9C5-3E42B475AB44}"/>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3" name="Freeform 54">
              <a:extLst>
                <a:ext uri="{FF2B5EF4-FFF2-40B4-BE49-F238E27FC236}">
                  <a16:creationId xmlns:a16="http://schemas.microsoft.com/office/drawing/2014/main" id="{A682E224-4CD6-420B-897A-B23D50B82EDA}"/>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4" name="Freeform 55">
              <a:extLst>
                <a:ext uri="{FF2B5EF4-FFF2-40B4-BE49-F238E27FC236}">
                  <a16:creationId xmlns:a16="http://schemas.microsoft.com/office/drawing/2014/main" id="{31B90F10-06CD-480E-8D35-6E0FFFB8945B}"/>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5" name="Freeform 56">
              <a:extLst>
                <a:ext uri="{FF2B5EF4-FFF2-40B4-BE49-F238E27FC236}">
                  <a16:creationId xmlns:a16="http://schemas.microsoft.com/office/drawing/2014/main" id="{7BC977DB-69B0-4D8D-B77C-E1127EC41724}"/>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6" name="Freeform 57">
              <a:extLst>
                <a:ext uri="{FF2B5EF4-FFF2-40B4-BE49-F238E27FC236}">
                  <a16:creationId xmlns:a16="http://schemas.microsoft.com/office/drawing/2014/main" id="{24127454-3FCB-41D6-ACFB-81D7E05A7925}"/>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27" name="Freeform 58">
              <a:extLst>
                <a:ext uri="{FF2B5EF4-FFF2-40B4-BE49-F238E27FC236}">
                  <a16:creationId xmlns:a16="http://schemas.microsoft.com/office/drawing/2014/main" id="{7AA80D42-B8A8-475B-ADBF-99719CE9FE53}"/>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sp>
        <p:nvSpPr>
          <p:cNvPr id="6150" name="Rectangle 128">
            <a:extLst>
              <a:ext uri="{FF2B5EF4-FFF2-40B4-BE49-F238E27FC236}">
                <a16:creationId xmlns:a16="http://schemas.microsoft.com/office/drawing/2014/main" id="{D706AE2E-B17B-43A3-84F8-9C0FE9466C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151" name="Group 130">
            <a:extLst>
              <a:ext uri="{FF2B5EF4-FFF2-40B4-BE49-F238E27FC236}">
                <a16:creationId xmlns:a16="http://schemas.microsoft.com/office/drawing/2014/main" id="{CEFFB8CF-3E94-42D7-849C-841E7744B2C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32" name="Rectangle 5">
              <a:extLst>
                <a:ext uri="{FF2B5EF4-FFF2-40B4-BE49-F238E27FC236}">
                  <a16:creationId xmlns:a16="http://schemas.microsoft.com/office/drawing/2014/main" id="{C274DE9A-4502-4454-911E-B7FE9ED6DE36}"/>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6152" name="Freeform 6">
              <a:extLst>
                <a:ext uri="{FF2B5EF4-FFF2-40B4-BE49-F238E27FC236}">
                  <a16:creationId xmlns:a16="http://schemas.microsoft.com/office/drawing/2014/main" id="{76AFCF59-7BED-416B-ACD9-EA099C9B29AD}"/>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4" name="Freeform 7">
              <a:extLst>
                <a:ext uri="{FF2B5EF4-FFF2-40B4-BE49-F238E27FC236}">
                  <a16:creationId xmlns:a16="http://schemas.microsoft.com/office/drawing/2014/main" id="{8EEECEBC-B149-42E5-8164-EE5456F0624D}"/>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5" name="Rectangle 8">
              <a:extLst>
                <a:ext uri="{FF2B5EF4-FFF2-40B4-BE49-F238E27FC236}">
                  <a16:creationId xmlns:a16="http://schemas.microsoft.com/office/drawing/2014/main" id="{03B49256-D2D8-436B-8F29-0C7E53366F19}"/>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36" name="Freeform 9">
              <a:extLst>
                <a:ext uri="{FF2B5EF4-FFF2-40B4-BE49-F238E27FC236}">
                  <a16:creationId xmlns:a16="http://schemas.microsoft.com/office/drawing/2014/main" id="{4045E56F-B537-408E-B346-B9B15C39A51C}"/>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7" name="Freeform 10">
              <a:extLst>
                <a:ext uri="{FF2B5EF4-FFF2-40B4-BE49-F238E27FC236}">
                  <a16:creationId xmlns:a16="http://schemas.microsoft.com/office/drawing/2014/main" id="{904BDB2F-0893-4AD7-A871-C808C9651BEF}"/>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8" name="Freeform 11">
              <a:extLst>
                <a:ext uri="{FF2B5EF4-FFF2-40B4-BE49-F238E27FC236}">
                  <a16:creationId xmlns:a16="http://schemas.microsoft.com/office/drawing/2014/main" id="{512D8C6F-C154-4928-9891-DDCF50DA637C}"/>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39" name="Freeform 12">
              <a:extLst>
                <a:ext uri="{FF2B5EF4-FFF2-40B4-BE49-F238E27FC236}">
                  <a16:creationId xmlns:a16="http://schemas.microsoft.com/office/drawing/2014/main" id="{7E2BBA63-D694-4AD5-976F-4F1CDB204A20}"/>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0" name="Freeform 13">
              <a:extLst>
                <a:ext uri="{FF2B5EF4-FFF2-40B4-BE49-F238E27FC236}">
                  <a16:creationId xmlns:a16="http://schemas.microsoft.com/office/drawing/2014/main" id="{394F9847-4F95-42E8-AE7E-8DD8A0E27FAC}"/>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1" name="Freeform 14">
              <a:extLst>
                <a:ext uri="{FF2B5EF4-FFF2-40B4-BE49-F238E27FC236}">
                  <a16:creationId xmlns:a16="http://schemas.microsoft.com/office/drawing/2014/main" id="{48CE4CA3-085D-44AC-996B-9F347B7BC11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2" name="Freeform 15">
              <a:extLst>
                <a:ext uri="{FF2B5EF4-FFF2-40B4-BE49-F238E27FC236}">
                  <a16:creationId xmlns:a16="http://schemas.microsoft.com/office/drawing/2014/main" id="{0D7459AE-7E00-4707-B574-1D3636BB46E2}"/>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3" name="Freeform 16">
              <a:extLst>
                <a:ext uri="{FF2B5EF4-FFF2-40B4-BE49-F238E27FC236}">
                  <a16:creationId xmlns:a16="http://schemas.microsoft.com/office/drawing/2014/main" id="{EF95E020-0C4A-4BD5-84BE-6DF8B8BCAB99}"/>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4" name="Freeform 17">
              <a:extLst>
                <a:ext uri="{FF2B5EF4-FFF2-40B4-BE49-F238E27FC236}">
                  <a16:creationId xmlns:a16="http://schemas.microsoft.com/office/drawing/2014/main" id="{18CC4862-B9BB-4E63-9630-AA5241E68A2A}"/>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5" name="Freeform 18">
              <a:extLst>
                <a:ext uri="{FF2B5EF4-FFF2-40B4-BE49-F238E27FC236}">
                  <a16:creationId xmlns:a16="http://schemas.microsoft.com/office/drawing/2014/main" id="{156A0508-DDAB-4BFB-824D-CA9D3D833328}"/>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6" name="Freeform 19">
              <a:extLst>
                <a:ext uri="{FF2B5EF4-FFF2-40B4-BE49-F238E27FC236}">
                  <a16:creationId xmlns:a16="http://schemas.microsoft.com/office/drawing/2014/main" id="{E3B0103B-60DE-4385-B84E-53694FB9A24D}"/>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7" name="Freeform 20">
              <a:extLst>
                <a:ext uri="{FF2B5EF4-FFF2-40B4-BE49-F238E27FC236}">
                  <a16:creationId xmlns:a16="http://schemas.microsoft.com/office/drawing/2014/main" id="{C8C1C0D4-C36E-4251-A97F-436AFA37974A}"/>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8" name="Freeform 21">
              <a:extLst>
                <a:ext uri="{FF2B5EF4-FFF2-40B4-BE49-F238E27FC236}">
                  <a16:creationId xmlns:a16="http://schemas.microsoft.com/office/drawing/2014/main" id="{550D7341-7849-4B72-A2D7-68B7161D43ED}"/>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49" name="Freeform 22">
              <a:extLst>
                <a:ext uri="{FF2B5EF4-FFF2-40B4-BE49-F238E27FC236}">
                  <a16:creationId xmlns:a16="http://schemas.microsoft.com/office/drawing/2014/main" id="{C9E742C7-3FF2-4931-B087-46AAA6C33E64}"/>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0" name="Freeform 23">
              <a:extLst>
                <a:ext uri="{FF2B5EF4-FFF2-40B4-BE49-F238E27FC236}">
                  <a16:creationId xmlns:a16="http://schemas.microsoft.com/office/drawing/2014/main" id="{424AF1DB-9264-4B94-9F0D-EF37F12D4709}"/>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1" name="Freeform 24">
              <a:extLst>
                <a:ext uri="{FF2B5EF4-FFF2-40B4-BE49-F238E27FC236}">
                  <a16:creationId xmlns:a16="http://schemas.microsoft.com/office/drawing/2014/main" id="{766E43D2-CF93-4468-9B12-FFB234513DD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2" name="Freeform 25">
              <a:extLst>
                <a:ext uri="{FF2B5EF4-FFF2-40B4-BE49-F238E27FC236}">
                  <a16:creationId xmlns:a16="http://schemas.microsoft.com/office/drawing/2014/main" id="{AC24EC38-E0E5-4A4E-A64D-359DD4A55904}"/>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3" name="Freeform 26">
              <a:extLst>
                <a:ext uri="{FF2B5EF4-FFF2-40B4-BE49-F238E27FC236}">
                  <a16:creationId xmlns:a16="http://schemas.microsoft.com/office/drawing/2014/main" id="{338D8FE1-6073-44CF-857C-9273A1607543}"/>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4" name="Freeform 27">
              <a:extLst>
                <a:ext uri="{FF2B5EF4-FFF2-40B4-BE49-F238E27FC236}">
                  <a16:creationId xmlns:a16="http://schemas.microsoft.com/office/drawing/2014/main" id="{39BAF819-1ABF-4754-B2E6-8C023A3B947D}"/>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5" name="Freeform 28">
              <a:extLst>
                <a:ext uri="{FF2B5EF4-FFF2-40B4-BE49-F238E27FC236}">
                  <a16:creationId xmlns:a16="http://schemas.microsoft.com/office/drawing/2014/main" id="{2B5FE77A-C8CA-4E0E-BA89-53BA982E6A19}"/>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6" name="Freeform 29">
              <a:extLst>
                <a:ext uri="{FF2B5EF4-FFF2-40B4-BE49-F238E27FC236}">
                  <a16:creationId xmlns:a16="http://schemas.microsoft.com/office/drawing/2014/main" id="{264169FF-BB01-4F56-812A-738BE4AACBD8}"/>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7" name="Freeform 30">
              <a:extLst>
                <a:ext uri="{FF2B5EF4-FFF2-40B4-BE49-F238E27FC236}">
                  <a16:creationId xmlns:a16="http://schemas.microsoft.com/office/drawing/2014/main" id="{831BA8DD-49DA-443B-AD7A-1680CD28753F}"/>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8" name="Freeform 31">
              <a:extLst>
                <a:ext uri="{FF2B5EF4-FFF2-40B4-BE49-F238E27FC236}">
                  <a16:creationId xmlns:a16="http://schemas.microsoft.com/office/drawing/2014/main" id="{15B5FD47-B408-4DD0-BA9C-76C3F6814F5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59" name="Freeform 32">
              <a:extLst>
                <a:ext uri="{FF2B5EF4-FFF2-40B4-BE49-F238E27FC236}">
                  <a16:creationId xmlns:a16="http://schemas.microsoft.com/office/drawing/2014/main" id="{2432FB6B-FBB2-438F-A3BC-0392CA9448E0}"/>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0" name="Rectangle 33">
              <a:extLst>
                <a:ext uri="{FF2B5EF4-FFF2-40B4-BE49-F238E27FC236}">
                  <a16:creationId xmlns:a16="http://schemas.microsoft.com/office/drawing/2014/main" id="{A9E1CA69-4810-4E1D-A227-EA4EF0151FF8}"/>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61" name="Freeform 34">
              <a:extLst>
                <a:ext uri="{FF2B5EF4-FFF2-40B4-BE49-F238E27FC236}">
                  <a16:creationId xmlns:a16="http://schemas.microsoft.com/office/drawing/2014/main" id="{978653C5-EFDF-4617-9A6A-E810A9C22D39}"/>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2" name="Freeform 35">
              <a:extLst>
                <a:ext uri="{FF2B5EF4-FFF2-40B4-BE49-F238E27FC236}">
                  <a16:creationId xmlns:a16="http://schemas.microsoft.com/office/drawing/2014/main" id="{F1B9F231-1E6A-4122-81B0-043E2A5F55A7}"/>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3" name="Freeform 36">
              <a:extLst>
                <a:ext uri="{FF2B5EF4-FFF2-40B4-BE49-F238E27FC236}">
                  <a16:creationId xmlns:a16="http://schemas.microsoft.com/office/drawing/2014/main" id="{DF2B6BD0-0057-43BC-8681-9FAC9FC53579}"/>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4" name="Freeform 37">
              <a:extLst>
                <a:ext uri="{FF2B5EF4-FFF2-40B4-BE49-F238E27FC236}">
                  <a16:creationId xmlns:a16="http://schemas.microsoft.com/office/drawing/2014/main" id="{6D7D7117-2276-4EB9-882B-A44A2DB066F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5" name="Freeform 38">
              <a:extLst>
                <a:ext uri="{FF2B5EF4-FFF2-40B4-BE49-F238E27FC236}">
                  <a16:creationId xmlns:a16="http://schemas.microsoft.com/office/drawing/2014/main" id="{98AD68EB-6444-4B28-8F06-C0B6111ACF5C}"/>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6" name="Freeform 39">
              <a:extLst>
                <a:ext uri="{FF2B5EF4-FFF2-40B4-BE49-F238E27FC236}">
                  <a16:creationId xmlns:a16="http://schemas.microsoft.com/office/drawing/2014/main" id="{438FA125-C459-48A2-913F-F5D04E160EDE}"/>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7" name="Freeform 40">
              <a:extLst>
                <a:ext uri="{FF2B5EF4-FFF2-40B4-BE49-F238E27FC236}">
                  <a16:creationId xmlns:a16="http://schemas.microsoft.com/office/drawing/2014/main" id="{18E796D1-6480-436F-947D-550CCE516E17}"/>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8" name="Freeform 41">
              <a:extLst>
                <a:ext uri="{FF2B5EF4-FFF2-40B4-BE49-F238E27FC236}">
                  <a16:creationId xmlns:a16="http://schemas.microsoft.com/office/drawing/2014/main" id="{4549B300-4F89-4E35-B5E7-53E3C6A54B6D}"/>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69" name="Freeform 42">
              <a:extLst>
                <a:ext uri="{FF2B5EF4-FFF2-40B4-BE49-F238E27FC236}">
                  <a16:creationId xmlns:a16="http://schemas.microsoft.com/office/drawing/2014/main" id="{D8DA6C40-62DD-4FB3-8D06-5A599E38236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0" name="Freeform 43">
              <a:extLst>
                <a:ext uri="{FF2B5EF4-FFF2-40B4-BE49-F238E27FC236}">
                  <a16:creationId xmlns:a16="http://schemas.microsoft.com/office/drawing/2014/main" id="{28EE2B35-9D3D-4925-8DA9-9DF0E40BC4EF}"/>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1" name="Freeform 44">
              <a:extLst>
                <a:ext uri="{FF2B5EF4-FFF2-40B4-BE49-F238E27FC236}">
                  <a16:creationId xmlns:a16="http://schemas.microsoft.com/office/drawing/2014/main" id="{9DB82611-4043-4758-81EC-2239619803EE}"/>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2" name="Rectangle 45">
              <a:extLst>
                <a:ext uri="{FF2B5EF4-FFF2-40B4-BE49-F238E27FC236}">
                  <a16:creationId xmlns:a16="http://schemas.microsoft.com/office/drawing/2014/main" id="{A8210AB3-0776-4F74-9227-5E448D1AFA4C}"/>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73" name="Freeform 46">
              <a:extLst>
                <a:ext uri="{FF2B5EF4-FFF2-40B4-BE49-F238E27FC236}">
                  <a16:creationId xmlns:a16="http://schemas.microsoft.com/office/drawing/2014/main" id="{002C10AB-E300-481E-AFA5-410481B16330}"/>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4" name="Freeform 47">
              <a:extLst>
                <a:ext uri="{FF2B5EF4-FFF2-40B4-BE49-F238E27FC236}">
                  <a16:creationId xmlns:a16="http://schemas.microsoft.com/office/drawing/2014/main" id="{11F47C5E-0453-4EF5-B969-A8263DC6AF8E}"/>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5" name="Freeform 48">
              <a:extLst>
                <a:ext uri="{FF2B5EF4-FFF2-40B4-BE49-F238E27FC236}">
                  <a16:creationId xmlns:a16="http://schemas.microsoft.com/office/drawing/2014/main" id="{D0CFDC87-55E8-40E1-BD98-4E1EA2C09500}"/>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6" name="Freeform 49">
              <a:extLst>
                <a:ext uri="{FF2B5EF4-FFF2-40B4-BE49-F238E27FC236}">
                  <a16:creationId xmlns:a16="http://schemas.microsoft.com/office/drawing/2014/main" id="{C1151505-8A7F-41D8-AE03-AD172E38C09B}"/>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7" name="Freeform 50">
              <a:extLst>
                <a:ext uri="{FF2B5EF4-FFF2-40B4-BE49-F238E27FC236}">
                  <a16:creationId xmlns:a16="http://schemas.microsoft.com/office/drawing/2014/main" id="{918DAD20-1F9F-41A7-B9D0-EE92F9B32DF2}"/>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8" name="Freeform 51">
              <a:extLst>
                <a:ext uri="{FF2B5EF4-FFF2-40B4-BE49-F238E27FC236}">
                  <a16:creationId xmlns:a16="http://schemas.microsoft.com/office/drawing/2014/main" id="{D303B51B-ADCC-43C9-AE4F-0168CFA6376C}"/>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9" name="Freeform 52">
              <a:extLst>
                <a:ext uri="{FF2B5EF4-FFF2-40B4-BE49-F238E27FC236}">
                  <a16:creationId xmlns:a16="http://schemas.microsoft.com/office/drawing/2014/main" id="{5621B409-0B0A-4827-81F9-684C335EE188}"/>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0" name="Freeform 53">
              <a:extLst>
                <a:ext uri="{FF2B5EF4-FFF2-40B4-BE49-F238E27FC236}">
                  <a16:creationId xmlns:a16="http://schemas.microsoft.com/office/drawing/2014/main" id="{FCA6910E-A4EC-464B-B285-5F1E40AEFF90}"/>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1" name="Freeform 54">
              <a:extLst>
                <a:ext uri="{FF2B5EF4-FFF2-40B4-BE49-F238E27FC236}">
                  <a16:creationId xmlns:a16="http://schemas.microsoft.com/office/drawing/2014/main" id="{7D0C75DF-4953-4E72-B34A-2F8BD05235F4}"/>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2" name="Freeform 55">
              <a:extLst>
                <a:ext uri="{FF2B5EF4-FFF2-40B4-BE49-F238E27FC236}">
                  <a16:creationId xmlns:a16="http://schemas.microsoft.com/office/drawing/2014/main" id="{998A65EA-C434-41FF-B792-2BDC11501909}"/>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3" name="Freeform 56">
              <a:extLst>
                <a:ext uri="{FF2B5EF4-FFF2-40B4-BE49-F238E27FC236}">
                  <a16:creationId xmlns:a16="http://schemas.microsoft.com/office/drawing/2014/main" id="{3A6D2AE4-7ABD-4946-BE69-5FD3C1A1D6A3}"/>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4" name="Freeform 57">
              <a:extLst>
                <a:ext uri="{FF2B5EF4-FFF2-40B4-BE49-F238E27FC236}">
                  <a16:creationId xmlns:a16="http://schemas.microsoft.com/office/drawing/2014/main" id="{833A81DC-8A3A-4141-A713-A2FE1C572BD2}"/>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5" name="Freeform 58">
              <a:extLst>
                <a:ext uri="{FF2B5EF4-FFF2-40B4-BE49-F238E27FC236}">
                  <a16:creationId xmlns:a16="http://schemas.microsoft.com/office/drawing/2014/main" id="{47BB7FFD-57DB-41BD-8D42-9FB58174B1BC}"/>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pic>
        <p:nvPicPr>
          <p:cNvPr id="187" name="Picture 2">
            <a:extLst>
              <a:ext uri="{FF2B5EF4-FFF2-40B4-BE49-F238E27FC236}">
                <a16:creationId xmlns:a16="http://schemas.microsoft.com/office/drawing/2014/main" id="{3631D3C9-4C1D-4B3A-A737-E6E78004240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sp useBgFill="1">
        <p:nvSpPr>
          <p:cNvPr id="6153" name="Round Diagonal Corner Rectangle 6">
            <a:extLst>
              <a:ext uri="{FF2B5EF4-FFF2-40B4-BE49-F238E27FC236}">
                <a16:creationId xmlns:a16="http://schemas.microsoft.com/office/drawing/2014/main" id="{5B986EF0-8540-483D-9DDE-1F168FAAC7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B4DFA3E1-4E90-492F-8C43-613153581B54}"/>
              </a:ext>
            </a:extLst>
          </p:cNvPr>
          <p:cNvSpPr txBox="1"/>
          <p:nvPr/>
        </p:nvSpPr>
        <p:spPr>
          <a:xfrm>
            <a:off x="8057397" y="1113282"/>
            <a:ext cx="3489569" cy="239668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100" cap="all" dirty="0">
                <a:solidFill>
                  <a:srgbClr val="FFFFFF"/>
                </a:solidFill>
                <a:latin typeface="+mj-lt"/>
                <a:ea typeface="+mj-ea"/>
                <a:cs typeface="+mj-cs"/>
              </a:rPr>
              <a:t>Para la </a:t>
            </a:r>
            <a:r>
              <a:rPr lang="en-US" sz="3100" cap="all" dirty="0" err="1">
                <a:solidFill>
                  <a:srgbClr val="FFFFFF"/>
                </a:solidFill>
                <a:latin typeface="+mj-lt"/>
                <a:ea typeface="+mj-ea"/>
                <a:cs typeface="+mj-cs"/>
              </a:rPr>
              <a:t>asignación</a:t>
            </a:r>
            <a:r>
              <a:rPr lang="en-US" sz="3100" cap="all" dirty="0">
                <a:solidFill>
                  <a:srgbClr val="FFFFFF"/>
                </a:solidFill>
                <a:latin typeface="+mj-lt"/>
                <a:ea typeface="+mj-ea"/>
                <a:cs typeface="+mj-cs"/>
              </a:rPr>
              <a:t> de </a:t>
            </a:r>
            <a:r>
              <a:rPr lang="en-US" sz="3100" cap="all" dirty="0" err="1">
                <a:solidFill>
                  <a:srgbClr val="FFFFFF"/>
                </a:solidFill>
                <a:latin typeface="+mj-lt"/>
                <a:ea typeface="+mj-ea"/>
                <a:cs typeface="+mj-cs"/>
              </a:rPr>
              <a:t>tareas</a:t>
            </a:r>
            <a:r>
              <a:rPr lang="en-US" sz="3100" cap="all" dirty="0">
                <a:solidFill>
                  <a:srgbClr val="FFFFFF"/>
                </a:solidFill>
                <a:latin typeface="+mj-lt"/>
                <a:ea typeface="+mj-ea"/>
                <a:cs typeface="+mj-cs"/>
              </a:rPr>
              <a:t> le </a:t>
            </a:r>
            <a:r>
              <a:rPr lang="en-US" sz="3100" cap="all" dirty="0" err="1">
                <a:solidFill>
                  <a:srgbClr val="FFFFFF"/>
                </a:solidFill>
                <a:latin typeface="+mj-lt"/>
                <a:ea typeface="+mj-ea"/>
                <a:cs typeface="+mj-cs"/>
              </a:rPr>
              <a:t>hemos</a:t>
            </a:r>
            <a:r>
              <a:rPr lang="en-US" sz="3100" cap="all" dirty="0">
                <a:solidFill>
                  <a:srgbClr val="FFFFFF"/>
                </a:solidFill>
                <a:latin typeface="+mj-lt"/>
                <a:ea typeface="+mj-ea"/>
                <a:cs typeface="+mj-cs"/>
              </a:rPr>
              <a:t> </a:t>
            </a:r>
            <a:r>
              <a:rPr lang="en-US" sz="3100" cap="all" dirty="0" err="1">
                <a:solidFill>
                  <a:srgbClr val="FFFFFF"/>
                </a:solidFill>
                <a:latin typeface="+mj-lt"/>
                <a:ea typeface="+mj-ea"/>
                <a:cs typeface="+mj-cs"/>
              </a:rPr>
              <a:t>proporcionado</a:t>
            </a:r>
            <a:r>
              <a:rPr lang="en-US" sz="3100" cap="all" dirty="0">
                <a:solidFill>
                  <a:srgbClr val="FFFFFF"/>
                </a:solidFill>
                <a:latin typeface="+mj-lt"/>
                <a:ea typeface="+mj-ea"/>
                <a:cs typeface="+mj-cs"/>
              </a:rPr>
              <a:t> WUNDERLIST</a:t>
            </a:r>
          </a:p>
        </p:txBody>
      </p:sp>
      <p:pic>
        <p:nvPicPr>
          <p:cNvPr id="4" name="Imagen 3">
            <a:extLst>
              <a:ext uri="{FF2B5EF4-FFF2-40B4-BE49-F238E27FC236}">
                <a16:creationId xmlns:a16="http://schemas.microsoft.com/office/drawing/2014/main" id="{1E9BDEB1-223C-4A36-840B-A7E51151A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675" y="1159343"/>
            <a:ext cx="6438728" cy="4599091"/>
          </a:xfrm>
          <a:prstGeom prst="rect">
            <a:avLst/>
          </a:prstGeom>
        </p:spPr>
      </p:pic>
    </p:spTree>
    <p:extLst>
      <p:ext uri="{BB962C8B-B14F-4D97-AF65-F5344CB8AC3E}">
        <p14:creationId xmlns:p14="http://schemas.microsoft.com/office/powerpoint/2010/main" val="311306720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6641E-8C28-4A26-9834-993AA650571C}"/>
              </a:ext>
            </a:extLst>
          </p:cNvPr>
          <p:cNvSpPr>
            <a:spLocks noGrp="1"/>
          </p:cNvSpPr>
          <p:nvPr>
            <p:ph type="title"/>
          </p:nvPr>
        </p:nvSpPr>
        <p:spPr/>
        <p:txBody>
          <a:bodyPr/>
          <a:lstStyle/>
          <a:p>
            <a:pPr algn="ctr"/>
            <a:r>
              <a:rPr lang="es-ES" dirty="0"/>
              <a:t>proceso de entrega </a:t>
            </a:r>
          </a:p>
        </p:txBody>
      </p:sp>
      <p:sp>
        <p:nvSpPr>
          <p:cNvPr id="4" name="CuadroTexto 3">
            <a:extLst>
              <a:ext uri="{FF2B5EF4-FFF2-40B4-BE49-F238E27FC236}">
                <a16:creationId xmlns:a16="http://schemas.microsoft.com/office/drawing/2014/main" id="{E8A4E3F5-9365-4CAB-8864-943E03B2B5AB}"/>
              </a:ext>
            </a:extLst>
          </p:cNvPr>
          <p:cNvSpPr txBox="1"/>
          <p:nvPr/>
        </p:nvSpPr>
        <p:spPr>
          <a:xfrm>
            <a:off x="1381361" y="2551837"/>
            <a:ext cx="9426102" cy="1754326"/>
          </a:xfrm>
          <a:prstGeom prst="rect">
            <a:avLst/>
          </a:prstGeom>
          <a:noFill/>
        </p:spPr>
        <p:txBody>
          <a:bodyPr wrap="square" rtlCol="0">
            <a:spAutoFit/>
          </a:bodyPr>
          <a:lstStyle/>
          <a:p>
            <a:pPr marL="285750" indent="-285750">
              <a:buFontTx/>
              <a:buChar char="-"/>
            </a:pPr>
            <a:r>
              <a:rPr lang="es-ES" dirty="0"/>
              <a:t>Una vez que hayan elegido la herramienta que quieren utilizar procedemos a redactar los manuales y entregárselos al cliente.</a:t>
            </a:r>
          </a:p>
          <a:p>
            <a:endParaRPr lang="es-ES" dirty="0"/>
          </a:p>
          <a:p>
            <a:pPr marL="285750" indent="-285750">
              <a:buFontTx/>
              <a:buChar char="-"/>
            </a:pPr>
            <a:r>
              <a:rPr lang="es-ES" dirty="0"/>
              <a:t>Si el cliente ha probado las herramientas, éstas funcionan bien y resuelta todas las incidencias que tuvieran respecto al uso de los manuales, se hace otra reunión para el cierre del proyecto, firmando un documento en el que se da por cerrado el proyecto.</a:t>
            </a:r>
          </a:p>
        </p:txBody>
      </p:sp>
    </p:spTree>
    <p:extLst>
      <p:ext uri="{BB962C8B-B14F-4D97-AF65-F5344CB8AC3E}">
        <p14:creationId xmlns:p14="http://schemas.microsoft.com/office/powerpoint/2010/main" val="3424369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223</TotalTime>
  <Words>297</Words>
  <Application>Microsoft Office PowerPoint</Application>
  <PresentationFormat>Panorámica</PresentationFormat>
  <Paragraphs>48</Paragraphs>
  <Slides>20</Slides>
  <Notes>0</Notes>
  <HiddenSlides>0</HiddenSlides>
  <MMClips>5</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Arial</vt:lpstr>
      <vt:lpstr>Trebuchet MS</vt:lpstr>
      <vt:lpstr>Tw Cen MT</vt:lpstr>
      <vt:lpstr>Circuito</vt:lpstr>
      <vt:lpstr>Presentación grupo G2.1.7</vt:lpstr>
      <vt:lpstr>PROBLEMA DEL CLIENTE</vt:lpstr>
      <vt:lpstr>Solución propuesta al grupo G2.1.8</vt:lpstr>
      <vt:lpstr>Presentación de PowerPoint</vt:lpstr>
      <vt:lpstr>Presentación de PowerPoint</vt:lpstr>
      <vt:lpstr>Presentación de PowerPoint</vt:lpstr>
      <vt:lpstr>Presentación de PowerPoint</vt:lpstr>
      <vt:lpstr>Presentación de PowerPoint</vt:lpstr>
      <vt:lpstr>proceso de entrega </vt:lpstr>
      <vt:lpstr>Aspectos que no han ido bien en nuestro grupo</vt:lpstr>
      <vt:lpstr>Presentación de PowerPoint</vt:lpstr>
      <vt:lpstr>Aspectos que han ido bien en nuestro grupo</vt:lpstr>
      <vt:lpstr>Presentación de PowerPoint</vt:lpstr>
      <vt:lpstr>Opinión del cliente</vt:lpstr>
      <vt:lpstr>Presentación de PowerPoint</vt:lpstr>
      <vt:lpstr>Demostración skype</vt:lpstr>
      <vt:lpstr>Multi timer</vt:lpstr>
      <vt:lpstr>wunderlist</vt:lpstr>
      <vt:lpstr>Dudle</vt:lpstr>
      <vt:lpstr>projetsii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grupo G2.1.7</dc:title>
  <dc:creator>jose carlos garcia rodriguez</dc:creator>
  <cp:lastModifiedBy>Félix Gómez</cp:lastModifiedBy>
  <cp:revision>16</cp:revision>
  <dcterms:created xsi:type="dcterms:W3CDTF">2017-12-20T21:10:21Z</dcterms:created>
  <dcterms:modified xsi:type="dcterms:W3CDTF">2017-12-21T16:19:18Z</dcterms:modified>
</cp:coreProperties>
</file>